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404" r:id="rId2"/>
    <p:sldId id="431" r:id="rId3"/>
    <p:sldId id="538" r:id="rId4"/>
    <p:sldId id="427" r:id="rId5"/>
    <p:sldId id="407" r:id="rId6"/>
    <p:sldId id="558" r:id="rId7"/>
    <p:sldId id="550" r:id="rId8"/>
    <p:sldId id="559" r:id="rId9"/>
    <p:sldId id="560" r:id="rId10"/>
    <p:sldId id="561" r:id="rId11"/>
    <p:sldId id="562" r:id="rId12"/>
    <p:sldId id="549" r:id="rId13"/>
    <p:sldId id="435" r:id="rId14"/>
    <p:sldId id="414" r:id="rId15"/>
    <p:sldId id="416" r:id="rId16"/>
    <p:sldId id="438" r:id="rId17"/>
    <p:sldId id="418" r:id="rId18"/>
    <p:sldId id="436" r:id="rId19"/>
    <p:sldId id="437" r:id="rId20"/>
    <p:sldId id="542" r:id="rId21"/>
    <p:sldId id="545" r:id="rId22"/>
    <p:sldId id="539" r:id="rId23"/>
    <p:sldId id="421" r:id="rId24"/>
    <p:sldId id="442" r:id="rId25"/>
    <p:sldId id="424" r:id="rId26"/>
    <p:sldId id="443" r:id="rId27"/>
    <p:sldId id="444" r:id="rId28"/>
    <p:sldId id="445" r:id="rId29"/>
    <p:sldId id="449" r:id="rId30"/>
    <p:sldId id="447" r:id="rId31"/>
    <p:sldId id="276" r:id="rId32"/>
    <p:sldId id="277" r:id="rId33"/>
    <p:sldId id="544" r:id="rId34"/>
    <p:sldId id="555" r:id="rId35"/>
    <p:sldId id="546" r:id="rId36"/>
    <p:sldId id="547" r:id="rId37"/>
    <p:sldId id="548" r:id="rId38"/>
    <p:sldId id="557" r:id="rId39"/>
    <p:sldId id="540" r:id="rId40"/>
    <p:sldId id="288" r:id="rId41"/>
    <p:sldId id="537" r:id="rId42"/>
    <p:sldId id="552" r:id="rId43"/>
    <p:sldId id="553" r:id="rId44"/>
    <p:sldId id="425" r:id="rId4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C33F09-918A-4894-B5A7-A18AE278568D}" v="4" dt="2026-09-20T17:21:33.290"/>
    <p1510:client id="{D93C61A9-D69A-4A79-AD92-8D941EE6A321}" v="1" dt="2026-09-19T19:07:03.94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2" autoAdjust="0"/>
    <p:restoredTop sz="91691" autoAdjust="0"/>
  </p:normalViewPr>
  <p:slideViewPr>
    <p:cSldViewPr snapToGrid="0">
      <p:cViewPr varScale="1">
        <p:scale>
          <a:sx n="68" d="100"/>
          <a:sy n="68" d="100"/>
        </p:scale>
        <p:origin x="612" y="52"/>
      </p:cViewPr>
      <p:guideLst/>
    </p:cSldViewPr>
  </p:slideViewPr>
  <p:notesTextViewPr>
    <p:cViewPr>
      <p:scale>
        <a:sx n="150" d="100"/>
        <a:sy n="150" d="100"/>
      </p:scale>
      <p:origin x="0" y="0"/>
    </p:cViewPr>
  </p:notesTextViewPr>
  <p:sorterViewPr>
    <p:cViewPr>
      <p:scale>
        <a:sx n="120" d="100"/>
        <a:sy n="120" d="100"/>
      </p:scale>
      <p:origin x="0" y="-192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undo custSel addSld delSld modSld">
      <pc:chgData name="Mitchell Wand" userId="de9b44c55c049659" providerId="LiveId" clId="{7A9D5940-B2CC-47DD-AF5E-71219F1A1E26}" dt="2026-09-20T17:21:33.290" v="646"/>
      <pc:docMkLst>
        <pc:docMk/>
      </pc:docMkLst>
      <pc:sldChg chg="addSp delSp modSp add del mod">
        <pc:chgData name="Mitchell Wand" userId="de9b44c55c049659" providerId="LiveId" clId="{7A9D5940-B2CC-47DD-AF5E-71219F1A1E26}" dt="2026-09-20T14:50:54.593" v="641" actId="6549"/>
        <pc:sldMkLst>
          <pc:docMk/>
          <pc:sldMk cId="3886866829" sldId="424"/>
        </pc:sldMkLst>
        <pc:spChg chg="del mod">
          <ac:chgData name="Mitchell Wand" userId="de9b44c55c049659" providerId="LiveId" clId="{7A9D5940-B2CC-47DD-AF5E-71219F1A1E26}" dt="2026-09-20T14:38:40.092" v="571"/>
          <ac:spMkLst>
            <pc:docMk/>
            <pc:sldMk cId="3886866829" sldId="424"/>
            <ac:spMk id="4" creationId="{9C19FF8C-A42C-CC34-EA75-79137BA17575}"/>
          </ac:spMkLst>
        </pc:spChg>
        <pc:spChg chg="mod">
          <ac:chgData name="Mitchell Wand" userId="de9b44c55c049659" providerId="LiveId" clId="{7A9D5940-B2CC-47DD-AF5E-71219F1A1E26}" dt="2026-09-20T14:50:54.593" v="641" actId="6549"/>
          <ac:spMkLst>
            <pc:docMk/>
            <pc:sldMk cId="3886866829" sldId="424"/>
            <ac:spMk id="5" creationId="{71476609-2237-3E45-225B-93A1772E4FA5}"/>
          </ac:spMkLst>
        </pc:spChg>
        <pc:spChg chg="add mod">
          <ac:chgData name="Mitchell Wand" userId="de9b44c55c049659" providerId="LiveId" clId="{7A9D5940-B2CC-47DD-AF5E-71219F1A1E26}" dt="2026-09-20T14:49:52.514" v="582" actId="13926"/>
          <ac:spMkLst>
            <pc:docMk/>
            <pc:sldMk cId="3886866829" sldId="424"/>
            <ac:spMk id="7" creationId="{C7BA1FD0-8731-F029-4755-1F4349482CD1}"/>
          </ac:spMkLst>
        </pc:spChg>
      </pc:sldChg>
      <pc:sldChg chg="addSp modSp mod">
        <pc:chgData name="Mitchell Wand" userId="de9b44c55c049659" providerId="LiveId" clId="{7A9D5940-B2CC-47DD-AF5E-71219F1A1E26}" dt="2026-09-19T19:03:46.266" v="58" actId="1076"/>
        <pc:sldMkLst>
          <pc:docMk/>
          <pc:sldMk cId="3414127211" sldId="427"/>
        </pc:sldMkLst>
        <pc:spChg chg="add mod">
          <ac:chgData name="Mitchell Wand" userId="de9b44c55c049659" providerId="LiveId" clId="{7A9D5940-B2CC-47DD-AF5E-71219F1A1E26}" dt="2026-09-19T19:03:46.266" v="58" actId="1076"/>
          <ac:spMkLst>
            <pc:docMk/>
            <pc:sldMk cId="3414127211" sldId="427"/>
            <ac:spMk id="5" creationId="{B039A5B5-1854-5879-DD3A-BAAE5F2B4E69}"/>
          </ac:spMkLst>
        </pc:spChg>
      </pc:sldChg>
      <pc:sldChg chg="modSp mod">
        <pc:chgData name="Mitchell Wand" userId="de9b44c55c049659" providerId="LiveId" clId="{7A9D5940-B2CC-47DD-AF5E-71219F1A1E26}" dt="2026-09-19T19:32:26.246" v="207" actId="20577"/>
        <pc:sldMkLst>
          <pc:docMk/>
          <pc:sldMk cId="4258496440" sldId="435"/>
        </pc:sldMkLst>
        <pc:spChg chg="mod">
          <ac:chgData name="Mitchell Wand" userId="de9b44c55c049659" providerId="LiveId" clId="{7A9D5940-B2CC-47DD-AF5E-71219F1A1E26}" dt="2026-09-19T19:32:26.246" v="207" actId="20577"/>
          <ac:spMkLst>
            <pc:docMk/>
            <pc:sldMk cId="4258496440" sldId="435"/>
            <ac:spMk id="2" creationId="{F36CBF10-47EB-5698-46CA-B43A120B4EE2}"/>
          </ac:spMkLst>
        </pc:spChg>
      </pc:sldChg>
      <pc:sldChg chg="addSp delSp modSp mod delAnim modNotesTx">
        <pc:chgData name="Mitchell Wand" userId="de9b44c55c049659" providerId="LiveId" clId="{7A9D5940-B2CC-47DD-AF5E-71219F1A1E26}" dt="2026-09-20T14:03:12.380" v="557" actId="20577"/>
        <pc:sldMkLst>
          <pc:docMk/>
          <pc:sldMk cId="1941355569" sldId="437"/>
        </pc:sldMkLst>
        <pc:spChg chg="mod">
          <ac:chgData name="Mitchell Wand" userId="de9b44c55c049659" providerId="LiveId" clId="{7A9D5940-B2CC-47DD-AF5E-71219F1A1E26}" dt="2026-09-20T13:59:47.182" v="543" actId="20577"/>
          <ac:spMkLst>
            <pc:docMk/>
            <pc:sldMk cId="1941355569" sldId="437"/>
            <ac:spMk id="2" creationId="{3C1DD608-AEB0-9074-0AD4-FC4C0901DADC}"/>
          </ac:spMkLst>
        </pc:spChg>
        <pc:picChg chg="add mod">
          <ac:chgData name="Mitchell Wand" userId="de9b44c55c049659" providerId="LiveId" clId="{7A9D5940-B2CC-47DD-AF5E-71219F1A1E26}" dt="2026-09-20T13:59:34.943" v="539" actId="27614"/>
          <ac:picMkLst>
            <pc:docMk/>
            <pc:sldMk cId="1941355569" sldId="437"/>
            <ac:picMk id="5" creationId="{FDC161F5-9355-5C32-07A8-05AD79375F18}"/>
          </ac:picMkLst>
        </pc:picChg>
        <pc:picChg chg="del">
          <ac:chgData name="Mitchell Wand" userId="de9b44c55c049659" providerId="LiveId" clId="{7A9D5940-B2CC-47DD-AF5E-71219F1A1E26}" dt="2026-09-20T13:59:18.126" v="536" actId="478"/>
          <ac:picMkLst>
            <pc:docMk/>
            <pc:sldMk cId="1941355569" sldId="437"/>
            <ac:picMk id="12" creationId="{E4A5DC3F-DA64-F3F4-C259-D31E218E9593}"/>
          </ac:picMkLst>
        </pc:picChg>
        <pc:picChg chg="del">
          <ac:chgData name="Mitchell Wand" userId="de9b44c55c049659" providerId="LiveId" clId="{7A9D5940-B2CC-47DD-AF5E-71219F1A1E26}" dt="2026-09-20T13:59:10.382" v="535" actId="478"/>
          <ac:picMkLst>
            <pc:docMk/>
            <pc:sldMk cId="1941355569" sldId="437"/>
            <ac:picMk id="14" creationId="{F547D154-4707-10B5-D8F5-17477BA742A7}"/>
          </ac:picMkLst>
        </pc:picChg>
      </pc:sldChg>
      <pc:sldChg chg="addSp modSp mod modNotesTx">
        <pc:chgData name="Mitchell Wand" userId="de9b44c55c049659" providerId="LiveId" clId="{7A9D5940-B2CC-47DD-AF5E-71219F1A1E26}" dt="2026-09-20T13:52:31.831" v="534" actId="1076"/>
        <pc:sldMkLst>
          <pc:docMk/>
          <pc:sldMk cId="3621453889" sldId="438"/>
        </pc:sldMkLst>
        <pc:spChg chg="add mod">
          <ac:chgData name="Mitchell Wand" userId="de9b44c55c049659" providerId="LiveId" clId="{7A9D5940-B2CC-47DD-AF5E-71219F1A1E26}" dt="2026-09-20T13:52:31.831" v="534" actId="1076"/>
          <ac:spMkLst>
            <pc:docMk/>
            <pc:sldMk cId="3621453889" sldId="438"/>
            <ac:spMk id="4" creationId="{03E3430A-DEE0-A14C-8CC7-555676C2A374}"/>
          </ac:spMkLst>
        </pc:spChg>
      </pc:sldChg>
      <pc:sldChg chg="modSp add del mod">
        <pc:chgData name="Mitchell Wand" userId="de9b44c55c049659" providerId="LiveId" clId="{7A9D5940-B2CC-47DD-AF5E-71219F1A1E26}" dt="2026-09-20T14:58:39.251" v="643" actId="20577"/>
        <pc:sldMkLst>
          <pc:docMk/>
          <pc:sldMk cId="2139498976" sldId="442"/>
        </pc:sldMkLst>
        <pc:spChg chg="mod">
          <ac:chgData name="Mitchell Wand" userId="de9b44c55c049659" providerId="LiveId" clId="{7A9D5940-B2CC-47DD-AF5E-71219F1A1E26}" dt="2026-09-20T14:58:39.251" v="643" actId="20577"/>
          <ac:spMkLst>
            <pc:docMk/>
            <pc:sldMk cId="2139498976" sldId="442"/>
            <ac:spMk id="3" creationId="{03FE4563-AF59-FD3C-5A90-9A8E5AA00999}"/>
          </ac:spMkLst>
        </pc:spChg>
        <pc:spChg chg="mod">
          <ac:chgData name="Mitchell Wand" userId="de9b44c55c049659" providerId="LiveId" clId="{7A9D5940-B2CC-47DD-AF5E-71219F1A1E26}" dt="2026-09-20T14:25:53.499" v="568" actId="14100"/>
          <ac:spMkLst>
            <pc:docMk/>
            <pc:sldMk cId="2139498976" sldId="442"/>
            <ac:spMk id="7" creationId="{3BB2A20B-EA8D-6A18-AAE1-5B63675B5391}"/>
          </ac:spMkLst>
        </pc:spChg>
      </pc:sldChg>
      <pc:sldChg chg="modSp mod">
        <pc:chgData name="Mitchell Wand" userId="de9b44c55c049659" providerId="LiveId" clId="{7A9D5940-B2CC-47DD-AF5E-71219F1A1E26}" dt="2026-09-20T17:21:33.290" v="646"/>
        <pc:sldMkLst>
          <pc:docMk/>
          <pc:sldMk cId="1365940729" sldId="443"/>
        </pc:sldMkLst>
        <pc:spChg chg="mod">
          <ac:chgData name="Mitchell Wand" userId="de9b44c55c049659" providerId="LiveId" clId="{7A9D5940-B2CC-47DD-AF5E-71219F1A1E26}" dt="2026-09-19T19:39:53.310" v="216" actId="20577"/>
          <ac:spMkLst>
            <pc:docMk/>
            <pc:sldMk cId="1365940729" sldId="443"/>
            <ac:spMk id="2" creationId="{2840AEED-0AC0-B463-F5F5-C37BCE1E4173}"/>
          </ac:spMkLst>
        </pc:spChg>
        <pc:spChg chg="mod">
          <ac:chgData name="Mitchell Wand" userId="de9b44c55c049659" providerId="LiveId" clId="{7A9D5940-B2CC-47DD-AF5E-71219F1A1E26}" dt="2026-09-20T17:21:33.290" v="646"/>
          <ac:spMkLst>
            <pc:docMk/>
            <pc:sldMk cId="1365940729" sldId="443"/>
            <ac:spMk id="5" creationId="{F9EE0529-3E67-D3E3-3725-EE5BD7DD0CB6}"/>
          </ac:spMkLst>
        </pc:spChg>
      </pc:sldChg>
      <pc:sldChg chg="modSp modNotesTx">
        <pc:chgData name="Mitchell Wand" userId="de9b44c55c049659" providerId="LiveId" clId="{7A9D5940-B2CC-47DD-AF5E-71219F1A1E26}" dt="2026-09-20T17:21:33.290" v="646"/>
        <pc:sldMkLst>
          <pc:docMk/>
          <pc:sldMk cId="3284592360" sldId="445"/>
        </pc:sldMkLst>
        <pc:spChg chg="mod">
          <ac:chgData name="Mitchell Wand" userId="de9b44c55c049659" providerId="LiveId" clId="{7A9D5940-B2CC-47DD-AF5E-71219F1A1E26}" dt="2026-09-20T17:21:33.290" v="646"/>
          <ac:spMkLst>
            <pc:docMk/>
            <pc:sldMk cId="3284592360" sldId="445"/>
            <ac:spMk id="7" creationId="{17C9C9FE-FD83-3831-CB99-ED1B49EF6630}"/>
          </ac:spMkLst>
        </pc:spChg>
      </pc:sldChg>
      <pc:sldChg chg="modSp">
        <pc:chgData name="Mitchell Wand" userId="de9b44c55c049659" providerId="LiveId" clId="{7A9D5940-B2CC-47DD-AF5E-71219F1A1E26}" dt="2026-09-20T17:21:33.290" v="646"/>
        <pc:sldMkLst>
          <pc:docMk/>
          <pc:sldMk cId="3549269080" sldId="447"/>
        </pc:sldMkLst>
        <pc:spChg chg="mod">
          <ac:chgData name="Mitchell Wand" userId="de9b44c55c049659" providerId="LiveId" clId="{7A9D5940-B2CC-47DD-AF5E-71219F1A1E26}" dt="2026-09-20T17:21:33.290" v="646"/>
          <ac:spMkLst>
            <pc:docMk/>
            <pc:sldMk cId="3549269080" sldId="447"/>
            <ac:spMk id="7" creationId="{17C9C9FE-FD83-3831-CB99-ED1B49EF6630}"/>
          </ac:spMkLst>
        </pc:spChg>
      </pc:sldChg>
      <pc:sldChg chg="modSp">
        <pc:chgData name="Mitchell Wand" userId="de9b44c55c049659" providerId="LiveId" clId="{7A9D5940-B2CC-47DD-AF5E-71219F1A1E26}" dt="2026-09-20T17:21:33.290" v="646"/>
        <pc:sldMkLst>
          <pc:docMk/>
          <pc:sldMk cId="4174240328" sldId="449"/>
        </pc:sldMkLst>
        <pc:spChg chg="mod">
          <ac:chgData name="Mitchell Wand" userId="de9b44c55c049659" providerId="LiveId" clId="{7A9D5940-B2CC-47DD-AF5E-71219F1A1E26}" dt="2026-09-20T17:21:33.290" v="646"/>
          <ac:spMkLst>
            <pc:docMk/>
            <pc:sldMk cId="4174240328" sldId="449"/>
            <ac:spMk id="7" creationId="{17C9C9FE-FD83-3831-CB99-ED1B49EF6630}"/>
          </ac:spMkLst>
        </pc:spChg>
      </pc:sldChg>
      <pc:sldChg chg="modSp mod modAnim">
        <pc:chgData name="Mitchell Wand" userId="de9b44c55c049659" providerId="LiveId" clId="{7A9D5940-B2CC-47DD-AF5E-71219F1A1E26}" dt="2026-09-19T19:07:03.945" v="188"/>
        <pc:sldMkLst>
          <pc:docMk/>
          <pc:sldMk cId="2501685178" sldId="545"/>
        </pc:sldMkLst>
        <pc:spChg chg="mod">
          <ac:chgData name="Mitchell Wand" userId="de9b44c55c049659" providerId="LiveId" clId="{7A9D5940-B2CC-47DD-AF5E-71219F1A1E26}" dt="2026-09-19T19:06:58.553" v="187" actId="1076"/>
          <ac:spMkLst>
            <pc:docMk/>
            <pc:sldMk cId="2501685178" sldId="545"/>
            <ac:spMk id="5" creationId="{4DC5EBFE-4304-926D-7C37-E632C04A3753}"/>
          </ac:spMkLst>
        </pc:spChg>
      </pc:sldChg>
      <pc:sldChg chg="mod modShow">
        <pc:chgData name="Mitchell Wand" userId="de9b44c55c049659" providerId="LiveId" clId="{7A9D5940-B2CC-47DD-AF5E-71219F1A1E26}" dt="2026-09-20T14:59:46.017" v="644" actId="34476"/>
        <pc:sldMkLst>
          <pc:docMk/>
          <pc:sldMk cId="1565374079" sldId="546"/>
        </pc:sldMkLst>
      </pc:sldChg>
      <pc:sldChg chg="mod modShow">
        <pc:chgData name="Mitchell Wand" userId="de9b44c55c049659" providerId="LiveId" clId="{7A9D5940-B2CC-47DD-AF5E-71219F1A1E26}" dt="2026-09-20T15:00:50.792" v="645" actId="34476"/>
        <pc:sldMkLst>
          <pc:docMk/>
          <pc:sldMk cId="3696486306" sldId="547"/>
        </pc:sldMkLst>
      </pc:sldChg>
      <pc:sldChg chg="delSp mod">
        <pc:chgData name="Mitchell Wand" userId="de9b44c55c049659" providerId="LiveId" clId="{7A9D5940-B2CC-47DD-AF5E-71219F1A1E26}" dt="2026-09-19T20:32:02.920" v="440" actId="478"/>
        <pc:sldMkLst>
          <pc:docMk/>
          <pc:sldMk cId="2880220246" sldId="553"/>
        </pc:sldMkLst>
        <pc:spChg chg="del">
          <ac:chgData name="Mitchell Wand" userId="de9b44c55c049659" providerId="LiveId" clId="{7A9D5940-B2CC-47DD-AF5E-71219F1A1E26}" dt="2026-09-19T20:32:02.920" v="440" actId="478"/>
          <ac:spMkLst>
            <pc:docMk/>
            <pc:sldMk cId="2880220246" sldId="553"/>
            <ac:spMk id="2" creationId="{D9AE3514-1C8A-A1E1-A312-57C9EAF0B9E8}"/>
          </ac:spMkLst>
        </pc:spChg>
      </pc:sldChg>
      <pc:sldChg chg="modSp mod">
        <pc:chgData name="Mitchell Wand" userId="de9b44c55c049659" providerId="LiveId" clId="{7A9D5940-B2CC-47DD-AF5E-71219F1A1E26}" dt="2026-09-19T19:46:42.389" v="438" actId="20577"/>
        <pc:sldMkLst>
          <pc:docMk/>
          <pc:sldMk cId="20065651" sldId="555"/>
        </pc:sldMkLst>
        <pc:spChg chg="mod">
          <ac:chgData name="Mitchell Wand" userId="de9b44c55c049659" providerId="LiveId" clId="{7A9D5940-B2CC-47DD-AF5E-71219F1A1E26}" dt="2026-09-19T19:46:42.389" v="438" actId="20577"/>
          <ac:spMkLst>
            <pc:docMk/>
            <pc:sldMk cId="20065651" sldId="555"/>
            <ac:spMk id="2" creationId="{94F1F97D-5A77-7350-5033-2D79F18BB638}"/>
          </ac:spMkLst>
        </pc:spChg>
        <pc:spChg chg="mod">
          <ac:chgData name="Mitchell Wand" userId="de9b44c55c049659" providerId="LiveId" clId="{7A9D5940-B2CC-47DD-AF5E-71219F1A1E26}" dt="2026-09-19T19:45:54.346" v="428" actId="2711"/>
          <ac:spMkLst>
            <pc:docMk/>
            <pc:sldMk cId="20065651" sldId="555"/>
            <ac:spMk id="3" creationId="{4BEB18AE-E67A-A045-3834-BE21CA44FCE5}"/>
          </ac:spMkLst>
        </pc:spChg>
        <pc:spChg chg="mod">
          <ac:chgData name="Mitchell Wand" userId="de9b44c55c049659" providerId="LiveId" clId="{7A9D5940-B2CC-47DD-AF5E-71219F1A1E26}" dt="2026-09-19T19:45:54.346" v="428" actId="2711"/>
          <ac:spMkLst>
            <pc:docMk/>
            <pc:sldMk cId="20065651" sldId="555"/>
            <ac:spMk id="10" creationId="{2C25A2A5-D8AA-87A6-13AB-3FBCE9BF4114}"/>
          </ac:spMkLst>
        </pc:spChg>
      </pc:sldChg>
      <pc:sldChg chg="mod modShow">
        <pc:chgData name="Mitchell Wand" userId="de9b44c55c049659" providerId="LiveId" clId="{7A9D5940-B2CC-47DD-AF5E-71219F1A1E26}" dt="2026-09-19T19:47:15.568" v="439" actId="729"/>
        <pc:sldMkLst>
          <pc:docMk/>
          <pc:sldMk cId="1926389287" sldId="5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3" name="Shape 113"/>
          <p:cNvSpPr>
            <a:spLocks noGrp="1" noRot="1" noChangeAspect="1"/>
          </p:cNvSpPr>
          <p:nvPr>
            <p:ph type="sldImg"/>
          </p:nvPr>
        </p:nvSpPr>
        <p:spPr>
          <a:xfrm>
            <a:off x="1143000" y="685800"/>
            <a:ext cx="4572000" cy="3429000"/>
          </a:xfrm>
          <a:prstGeom prst="rect">
            <a:avLst/>
          </a:prstGeom>
        </p:spPr>
        <p:txBody>
          <a:bodyPr/>
          <a:lstStyle/>
          <a:p>
            <a:endParaRPr/>
          </a:p>
        </p:txBody>
      </p:sp>
      <p:sp>
        <p:nvSpPr>
          <p:cNvPr id="114" name="Shape 11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Welcome to Module06: React Hooks.   Hooks are a unique feature of REACT, which enable React components to deal with inputs other than mouse clicks and the like.  </a:t>
            </a:r>
          </a:p>
          <a:p>
            <a:endParaRPr lang="en-US" dirty="0"/>
          </a:p>
          <a:p>
            <a:endParaRPr lang="en-US" dirty="0"/>
          </a:p>
        </p:txBody>
      </p:sp>
    </p:spTree>
    <p:extLst>
      <p:ext uri="{BB962C8B-B14F-4D97-AF65-F5344CB8AC3E}">
        <p14:creationId xmlns:p14="http://schemas.microsoft.com/office/powerpoint/2010/main" val="428493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567154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David </a:t>
            </a:r>
            <a:r>
              <a:rPr lang="en-US" dirty="0" err="1"/>
              <a:t>Khourshid</a:t>
            </a:r>
            <a:r>
              <a:rPr lang="en-US" dirty="0"/>
              <a:t> (Microsoft developer) said that perhaps ‘useEffect’ should have been called ‘</a:t>
            </a:r>
            <a:r>
              <a:rPr lang="en-US" dirty="0" err="1"/>
              <a:t>useSynchronize</a:t>
            </a:r>
            <a:r>
              <a:rPr lang="en-US" dirty="0"/>
              <a:t>’</a:t>
            </a:r>
          </a:p>
        </p:txBody>
      </p:sp>
    </p:spTree>
    <p:extLst>
      <p:ext uri="{BB962C8B-B14F-4D97-AF65-F5344CB8AC3E}">
        <p14:creationId xmlns:p14="http://schemas.microsoft.com/office/powerpoint/2010/main" val="4048777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The fundamental job of useEffect is to coordinate your component with some system external to REACT.   Here’s an example, where we want to connect to an external clock (passed as a prop).  Let's look at the different pieces  of the </a:t>
            </a:r>
            <a:r>
              <a:rPr lang="en-US" dirty="0" err="1"/>
              <a:t>useEffect</a:t>
            </a:r>
            <a:r>
              <a:rPr lang="en-US" dirty="0"/>
              <a:t>. We’ll see later how to build a clock display around this example</a:t>
            </a:r>
          </a:p>
          <a:p>
            <a:endParaRPr lang="en-US" dirty="0"/>
          </a:p>
          <a:p>
            <a:r>
              <a:rPr lang="en-US" dirty="0"/>
              <a:t>&lt;click&gt;</a:t>
            </a:r>
          </a:p>
          <a:p>
            <a:r>
              <a:rPr lang="en-US" dirty="0"/>
              <a:t>First is the </a:t>
            </a:r>
            <a:r>
              <a:rPr lang="en-US" i="1" dirty="0"/>
              <a:t>dependency array</a:t>
            </a:r>
            <a:r>
              <a:rPr lang="en-US" i="0" dirty="0"/>
              <a:t>. This controls when the useEffect is executed.  Here we've put in an empty array, which specifies that this useEffect is to be run on the first render only.  There are other possibilities, which we'll talk about later.</a:t>
            </a:r>
          </a:p>
          <a:p>
            <a:endParaRPr lang="en-US" i="0" dirty="0"/>
          </a:p>
          <a:p>
            <a:r>
              <a:rPr lang="en-US" i="0" dirty="0"/>
              <a:t>&lt;click&gt;</a:t>
            </a:r>
          </a:p>
          <a:p>
            <a:r>
              <a:rPr lang="en-US" i="0" dirty="0"/>
              <a:t>Next is the </a:t>
            </a:r>
            <a:r>
              <a:rPr lang="en-US" i="1" dirty="0"/>
              <a:t>hook function. </a:t>
            </a:r>
            <a:r>
              <a:rPr lang="en-US" i="0" dirty="0"/>
              <a:t>This is the function that is run when the useEffect is executed-- in this case, on the first render.  Here, we create a connection to the external clock.</a:t>
            </a:r>
          </a:p>
          <a:p>
            <a:endParaRPr lang="en-US" i="0" dirty="0"/>
          </a:p>
          <a:p>
            <a:r>
              <a:rPr lang="en-US" i="0" dirty="0"/>
              <a:t>&lt;click&gt;</a:t>
            </a:r>
          </a:p>
          <a:p>
            <a:r>
              <a:rPr lang="en-US" i="0" dirty="0"/>
              <a:t>Last is the </a:t>
            </a:r>
            <a:r>
              <a:rPr lang="en-US" i="1" dirty="0"/>
              <a:t>cleanup function</a:t>
            </a:r>
            <a:r>
              <a:rPr lang="en-US" i="0" dirty="0"/>
              <a:t>.  In the useEffect design, this is the value returned by the hook function-- look at the 'return'.  Because this hook is run only when the component mounts, the cleanup function is run only when the component dismounts.  In this case, the cleanup function releases the connection to the external clock.  This is the polite thing to do, as it eliminates possible resource leaks. We'll talk about other possibilities later. </a:t>
            </a:r>
          </a:p>
          <a:p>
            <a:endParaRPr lang="en-US" i="0" dirty="0"/>
          </a:p>
          <a:p>
            <a:r>
              <a:rPr lang="en-US" i="0" dirty="0"/>
              <a:t>Did you notice that this example is unrealistic?  Why do you think so?  &lt;Ans: no way for the rest of the component to refer to the connection&gt;.  We'll study a working example in a minute.</a:t>
            </a:r>
            <a:endParaRPr lang="en-US" dirty="0"/>
          </a:p>
        </p:txBody>
      </p:sp>
    </p:spTree>
    <p:extLst>
      <p:ext uri="{BB962C8B-B14F-4D97-AF65-F5344CB8AC3E}">
        <p14:creationId xmlns:p14="http://schemas.microsoft.com/office/powerpoint/2010/main" val="1821095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What do we mean by an "external system"? &lt;read slide&gt;</a:t>
            </a:r>
          </a:p>
        </p:txBody>
      </p:sp>
    </p:spTree>
    <p:extLst>
      <p:ext uri="{BB962C8B-B14F-4D97-AF65-F5344CB8AC3E}">
        <p14:creationId xmlns:p14="http://schemas.microsoft.com/office/powerpoint/2010/main" val="575429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Props play the role of types in the React system, so good design tells us we should start with those.</a:t>
            </a:r>
          </a:p>
          <a:p>
            <a:endParaRPr lang="en-US" dirty="0"/>
          </a:p>
          <a:p>
            <a:r>
              <a:rPr lang="en-US" dirty="0"/>
              <a:t>We use ‘</a:t>
            </a:r>
            <a:r>
              <a:rPr lang="en-US" dirty="0" err="1"/>
              <a:t>Iticker</a:t>
            </a:r>
            <a:r>
              <a:rPr lang="en-US" dirty="0"/>
              <a:t>’ rather than </a:t>
            </a:r>
            <a:r>
              <a:rPr lang="en-US" dirty="0" err="1"/>
              <a:t>Iclock</a:t>
            </a:r>
            <a:r>
              <a:rPr lang="en-US" dirty="0"/>
              <a:t> as the interface for our clock, since our intention is that it should invoke its listeners at some regular interval; it doesn’t actually keep track of the time, number of clicks, etc.</a:t>
            </a:r>
          </a:p>
          <a:p>
            <a:endParaRPr lang="en-US" dirty="0"/>
          </a:p>
          <a:p>
            <a:r>
              <a:rPr lang="en-US" dirty="0"/>
              <a:t>Our intention is to use this component both for displaying a single clock or an array of clocks.  We’ll need the last three props for a set of clock displays, but not for a displaying a single clock.  The presence of those props will tell us which kind of app we are building.</a:t>
            </a:r>
          </a:p>
        </p:txBody>
      </p:sp>
    </p:spTree>
    <p:extLst>
      <p:ext uri="{BB962C8B-B14F-4D97-AF65-F5344CB8AC3E}">
        <p14:creationId xmlns:p14="http://schemas.microsoft.com/office/powerpoint/2010/main" val="50524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First we import the dependencies and set up the </a:t>
            </a:r>
            <a:r>
              <a:rPr lang="en-US" dirty="0" err="1"/>
              <a:t>useEffect</a:t>
            </a:r>
            <a:endParaRPr lang="en-US" dirty="0"/>
          </a:p>
        </p:txBody>
      </p:sp>
    </p:spTree>
    <p:extLst>
      <p:ext uri="{BB962C8B-B14F-4D97-AF65-F5344CB8AC3E}">
        <p14:creationId xmlns:p14="http://schemas.microsoft.com/office/powerpoint/2010/main" val="3801592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handlers simply transmit signals to the clock</a:t>
            </a:r>
          </a:p>
        </p:txBody>
      </p:sp>
    </p:spTree>
    <p:extLst>
      <p:ext uri="{BB962C8B-B14F-4D97-AF65-F5344CB8AC3E}">
        <p14:creationId xmlns:p14="http://schemas.microsoft.com/office/powerpoint/2010/main" val="2708457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Notice the </a:t>
            </a:r>
            <a:r>
              <a:rPr lang="en-US" dirty="0" err="1"/>
              <a:t>props.handleAdd</a:t>
            </a:r>
            <a:r>
              <a:rPr lang="en-US" dirty="0"/>
              <a:t> &amp;&amp; idiom: the </a:t>
            </a:r>
            <a:r>
              <a:rPr lang="en-US" dirty="0" err="1"/>
              <a:t>Hstack</a:t>
            </a:r>
            <a:r>
              <a:rPr lang="en-US" dirty="0"/>
              <a:t> is displayed only when </a:t>
            </a:r>
            <a:r>
              <a:rPr lang="en-US" dirty="0" err="1"/>
              <a:t>props.handleAdd</a:t>
            </a:r>
            <a:r>
              <a:rPr lang="en-US" dirty="0"/>
              <a:t> is defined.</a:t>
            </a:r>
          </a:p>
        </p:txBody>
      </p:sp>
    </p:spTree>
    <p:extLst>
      <p:ext uri="{BB962C8B-B14F-4D97-AF65-F5344CB8AC3E}">
        <p14:creationId xmlns:p14="http://schemas.microsoft.com/office/powerpoint/2010/main" val="3392786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opened a shell window, and said “</a:t>
            </a:r>
            <a:r>
              <a:rPr lang="en-US" dirty="0" err="1"/>
              <a:t>npm</a:t>
            </a:r>
            <a:r>
              <a:rPr lang="en-US" dirty="0"/>
              <a:t> run dev”.   Then a browser window popped up, showing this…</a:t>
            </a:r>
          </a:p>
          <a:p>
            <a:r>
              <a:rPr lang="en-US" dirty="0"/>
              <a:t>&lt;DEMO start, stop, reset&gt;</a:t>
            </a:r>
          </a:p>
        </p:txBody>
      </p:sp>
    </p:spTree>
    <p:extLst>
      <p:ext uri="{BB962C8B-B14F-4D97-AF65-F5344CB8AC3E}">
        <p14:creationId xmlns:p14="http://schemas.microsoft.com/office/powerpoint/2010/main" val="271457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0908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&lt;DEMO&gt;</a:t>
            </a:r>
          </a:p>
          <a:p>
            <a:r>
              <a:rPr lang="en-US" dirty="0"/>
              <a:t>Demo start, stop, reset.  Observe that the clocks always show the same time (as they should, since they share the same clock underneath(!)</a:t>
            </a:r>
          </a:p>
          <a:p>
            <a:r>
              <a:rPr lang="en-US" dirty="0"/>
              <a:t>{Puzzle: what’s the simplest way to modify this so that the clocks are independent?)</a:t>
            </a:r>
          </a:p>
        </p:txBody>
      </p:sp>
    </p:spTree>
    <p:extLst>
      <p:ext uri="{BB962C8B-B14F-4D97-AF65-F5344CB8AC3E}">
        <p14:creationId xmlns:p14="http://schemas.microsoft.com/office/powerpoint/2010/main" val="1274186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Up to now, we’ve only dealt with one kind of </a:t>
            </a:r>
            <a:r>
              <a:rPr lang="en-US" dirty="0" err="1"/>
              <a:t>useEffect</a:t>
            </a:r>
            <a:r>
              <a:rPr lang="en-US" dirty="0"/>
              <a:t>– one that’s run only when the component is first constructed.  But there are others.</a:t>
            </a:r>
          </a:p>
        </p:txBody>
      </p:sp>
    </p:spTree>
    <p:extLst>
      <p:ext uri="{BB962C8B-B14F-4D97-AF65-F5344CB8AC3E}">
        <p14:creationId xmlns:p14="http://schemas.microsoft.com/office/powerpoint/2010/main" val="2145125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Here's an example with two state variables, I and j, and a bunch of </a:t>
            </a:r>
            <a:r>
              <a:rPr lang="en-US" dirty="0" err="1"/>
              <a:t>useEffects</a:t>
            </a:r>
            <a:r>
              <a:rPr lang="en-US" dirty="0"/>
              <a:t>, with different dependency arrays.  The log messages tell us when each of the </a:t>
            </a:r>
            <a:r>
              <a:rPr lang="en-US" dirty="0" err="1"/>
              <a:t>useEffects</a:t>
            </a:r>
            <a:r>
              <a:rPr lang="en-US" dirty="0"/>
              <a:t> run:</a:t>
            </a:r>
          </a:p>
          <a:p>
            <a:endParaRPr lang="en-US" dirty="0"/>
          </a:p>
          <a:p>
            <a:r>
              <a:rPr lang="en-US" dirty="0"/>
              <a:t>useEffect #1 has an empty dependency array, so it is run only on first render</a:t>
            </a:r>
          </a:p>
          <a:p>
            <a:r>
              <a:rPr lang="en-US" dirty="0"/>
              <a:t>useEffect #2I has a dependency array with just </a:t>
            </a:r>
            <a:r>
              <a:rPr lang="en-US" dirty="0" err="1"/>
              <a:t>i</a:t>
            </a:r>
            <a:r>
              <a:rPr lang="en-US" dirty="0"/>
              <a:t>, so it is run only when n changes.</a:t>
            </a:r>
          </a:p>
          <a:p>
            <a:r>
              <a:rPr lang="en-US" dirty="0"/>
              <a:t>useEffect #2J has a dependency array with just j, so it is run only when m changes.</a:t>
            </a:r>
          </a:p>
          <a:p>
            <a:r>
              <a:rPr lang="en-US" dirty="0" err="1"/>
              <a:t>useEffects</a:t>
            </a:r>
            <a:r>
              <a:rPr lang="en-US" dirty="0"/>
              <a:t> #3 has no second argument, so it is run on every render.  </a:t>
            </a:r>
          </a:p>
          <a:p>
            <a:r>
              <a:rPr lang="en-US" dirty="0"/>
              <a:t>We'll see that all these effects are run in the order they appear in the file.</a:t>
            </a:r>
          </a:p>
          <a:p>
            <a:endParaRPr lang="en-US" dirty="0"/>
          </a:p>
          <a:p>
            <a:r>
              <a:rPr lang="en-US" dirty="0"/>
              <a:t>NOTE: when you load the component, these hooks may run twice in development mode (</a:t>
            </a:r>
            <a:r>
              <a:rPr lang="en-US" dirty="0" err="1"/>
              <a:t>npm</a:t>
            </a:r>
            <a:r>
              <a:rPr lang="en-US" dirty="0"/>
              <a:t> run dev), but they will only run once on subsequent redisplays, and (most importantly) in production.</a:t>
            </a:r>
          </a:p>
        </p:txBody>
      </p:sp>
    </p:spTree>
    <p:extLst>
      <p:ext uri="{BB962C8B-B14F-4D97-AF65-F5344CB8AC3E}">
        <p14:creationId xmlns:p14="http://schemas.microsoft.com/office/powerpoint/2010/main" val="686638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&lt;explain slide, or demo &amp; explain as you go&gt;  Open the console by saying F12 (on Windows) or </a:t>
            </a:r>
            <a:r>
              <a:rPr lang="en-US" dirty="0" err="1"/>
              <a:t>Cmd</a:t>
            </a:r>
            <a:r>
              <a:rPr lang="en-US" dirty="0"/>
              <a:t>-Option-J (on Mac)</a:t>
            </a:r>
          </a:p>
        </p:txBody>
      </p:sp>
    </p:spTree>
    <p:extLst>
      <p:ext uri="{BB962C8B-B14F-4D97-AF65-F5344CB8AC3E}">
        <p14:creationId xmlns:p14="http://schemas.microsoft.com/office/powerpoint/2010/main" val="2234812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&lt;Read slide&gt;</a:t>
            </a:r>
          </a:p>
          <a:p>
            <a:r>
              <a:rPr lang="en-US" dirty="0"/>
              <a:t>&lt;Demo: Apps/</a:t>
            </a:r>
            <a:r>
              <a:rPr lang="en-US" dirty="0" err="1"/>
              <a:t>ArrayOfClocksApp.tsx</a:t>
            </a:r>
            <a:r>
              <a:rPr lang="en-US" dirty="0"/>
              <a:t> &gt;  </a:t>
            </a:r>
          </a:p>
          <a:p>
            <a:r>
              <a:rPr lang="en-US" dirty="0"/>
              <a:t>Observe that the number of listeners is decremented whenever you delete a clock display.</a:t>
            </a:r>
          </a:p>
          <a:p>
            <a:r>
              <a:rPr lang="en-US" dirty="0"/>
              <a:t>This tells us that the cleanup code is running.  And you can watch this in the console log also.</a:t>
            </a:r>
          </a:p>
          <a:p>
            <a:endParaRPr lang="en-US" dirty="0"/>
          </a:p>
          <a:p>
            <a:r>
              <a:rPr lang="en-US" dirty="0"/>
              <a:t>Let's look at the code for this:</a:t>
            </a:r>
          </a:p>
        </p:txBody>
      </p:sp>
    </p:spTree>
    <p:extLst>
      <p:ext uri="{BB962C8B-B14F-4D97-AF65-F5344CB8AC3E}">
        <p14:creationId xmlns:p14="http://schemas.microsoft.com/office/powerpoint/2010/main" val="3955276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Here we've taken our useEffect demo and instrumented it to make the execution of the cleanup functions visible.</a:t>
            </a:r>
          </a:p>
          <a:p>
            <a:endParaRPr lang="en-US" dirty="0"/>
          </a:p>
          <a:p>
            <a:r>
              <a:rPr lang="en-US" dirty="0"/>
              <a:t>To do this, we've defined a function `cleanup` that takes a string and returns a 0-argument function that is suitable to use as a return value from useEffect.</a:t>
            </a:r>
          </a:p>
          <a:p>
            <a:endParaRPr lang="en-US" dirty="0"/>
          </a:p>
          <a:p>
            <a:r>
              <a:rPr lang="en-US" dirty="0"/>
              <a:t>Then we've taken each useEffect and modified it to return a suitably labelled cleanup function.</a:t>
            </a:r>
          </a:p>
          <a:p>
            <a:endParaRPr lang="en-US" dirty="0"/>
          </a:p>
          <a:p>
            <a:r>
              <a:rPr lang="en-US" dirty="0"/>
              <a:t>Last, we've modified the "Increment n" and "Increment m" buttons to log a message to the console when they are clicked (not shown on slide).</a:t>
            </a:r>
          </a:p>
          <a:p>
            <a:endParaRPr lang="en-US" dirty="0"/>
          </a:p>
          <a:p>
            <a:r>
              <a:rPr lang="en-US" dirty="0"/>
              <a:t>Let's watch this in action </a:t>
            </a:r>
          </a:p>
        </p:txBody>
      </p:sp>
    </p:spTree>
    <p:extLst>
      <p:ext uri="{BB962C8B-B14F-4D97-AF65-F5344CB8AC3E}">
        <p14:creationId xmlns:p14="http://schemas.microsoft.com/office/powerpoint/2010/main" val="3476374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Here we've hit Reload.  Observe that effects #1, 2J, 3A, and 3B are run.</a:t>
            </a:r>
          </a:p>
          <a:p>
            <a:r>
              <a:rPr lang="en-US" dirty="0"/>
              <a:t>Then we clicked ‘J'.</a:t>
            </a:r>
          </a:p>
          <a:p>
            <a:r>
              <a:rPr lang="en-US" dirty="0"/>
              <a:t>We will need to run 2J, 3A, and 3B again.  So first, the cleanups for 2J, 3A, and 3B are run, and then 2J, 3A, and 3B are run.</a:t>
            </a:r>
          </a:p>
          <a:p>
            <a:endParaRPr lang="en-US" dirty="0"/>
          </a:p>
          <a:p>
            <a:r>
              <a:rPr lang="en-US" dirty="0"/>
              <a:t>(As we said, the cleanups are guaranteed to be run before the next execution of the useEffect).</a:t>
            </a:r>
          </a:p>
          <a:p>
            <a:endParaRPr lang="en-US" dirty="0"/>
          </a:p>
          <a:p>
            <a:r>
              <a:rPr lang="en-US" dirty="0"/>
              <a:t>What about useEffect #1, which is only run on the </a:t>
            </a:r>
            <a:r>
              <a:rPr lang="en-US"/>
              <a:t>first render?  </a:t>
            </a:r>
            <a:r>
              <a:rPr lang="en-US" dirty="0"/>
              <a:t>We could create an example that would demonstrate that, but it would take more effort to create and explain than it would be worth </a:t>
            </a:r>
            <a:r>
              <a:rPr lang="en-US" dirty="0">
                <a:sym typeface="Wingdings" panose="05000000000000000000" pitchFamily="2" charset="2"/>
              </a:rPr>
              <a:t></a:t>
            </a:r>
          </a:p>
          <a:p>
            <a:endParaRPr lang="en-US" dirty="0"/>
          </a:p>
        </p:txBody>
      </p:sp>
    </p:spTree>
    <p:extLst>
      <p:ext uri="{BB962C8B-B14F-4D97-AF65-F5344CB8AC3E}">
        <p14:creationId xmlns:p14="http://schemas.microsoft.com/office/powerpoint/2010/main" val="574450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125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0" indent="0">
              <a:buFontTx/>
              <a:buNone/>
            </a:pPr>
            <a:r>
              <a:rPr lang="en-US" dirty="0"/>
              <a:t>Often, we want to use code inside of an effect that calls a REST endpoint. Calls to rest endpoints can happen with the `fetch` function built in to browsers, or with a library like `</a:t>
            </a:r>
            <a:r>
              <a:rPr lang="en-US" dirty="0" err="1"/>
              <a:t>axios</a:t>
            </a:r>
            <a:r>
              <a:rPr lang="en-US" dirty="0"/>
              <a:t>` that the project code uses, but in either case the call returns a </a:t>
            </a:r>
            <a:r>
              <a:rPr lang="en-US" i="1" dirty="0"/>
              <a:t>promise</a:t>
            </a:r>
            <a:r>
              <a:rPr lang="en-US" i="0" dirty="0"/>
              <a:t>. A promise doesn’t directly give you the result the function call, but it returns an object with a `then` method: it promises to call this function later, after the server responds to the API request.</a:t>
            </a:r>
          </a:p>
          <a:p>
            <a:pPr marL="0" indent="0">
              <a:buFontTx/>
              <a:buNone/>
            </a:pPr>
            <a:endParaRPr lang="en-US" i="0" dirty="0"/>
          </a:p>
          <a:p>
            <a:pPr marL="0" indent="0">
              <a:buFontTx/>
              <a:buNone/>
            </a:pPr>
            <a:r>
              <a:rPr lang="en-US" i="0" dirty="0"/>
              <a:t>(We’ll talk much more about promises in a few weeks.)</a:t>
            </a:r>
          </a:p>
          <a:p>
            <a:pPr marL="0" indent="0">
              <a:buFontTx/>
              <a:buNone/>
            </a:pPr>
            <a:endParaRPr lang="en-US" i="0" dirty="0"/>
          </a:p>
          <a:p>
            <a:pPr marL="0" indent="0">
              <a:buFontTx/>
              <a:buNone/>
            </a:pPr>
            <a:r>
              <a:rPr lang="en-US" i="0" dirty="0"/>
              <a:t>This React function will show “Loading” until the API request succeeds, and then it will show the random image from the NASA random image-of-the-day API.</a:t>
            </a:r>
          </a:p>
          <a:p>
            <a:pPr marL="0" indent="0">
              <a:buFontTx/>
              <a:buNone/>
            </a:pPr>
            <a:endParaRPr lang="en-US" dirty="0"/>
          </a:p>
        </p:txBody>
      </p:sp>
    </p:spTree>
    <p:extLst>
      <p:ext uri="{BB962C8B-B14F-4D97-AF65-F5344CB8AC3E}">
        <p14:creationId xmlns:p14="http://schemas.microsoft.com/office/powerpoint/2010/main" val="2536481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596009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Here’s our old friend </a:t>
            </a:r>
            <a:r>
              <a:rPr lang="en-US" dirty="0" err="1"/>
              <a:t>ClockDisplay</a:t>
            </a:r>
            <a:r>
              <a:rPr lang="en-US" dirty="0"/>
              <a:t>, but this time using </a:t>
            </a:r>
            <a:r>
              <a:rPr lang="en-US" dirty="0" err="1"/>
              <a:t>useClock</a:t>
            </a:r>
            <a:r>
              <a:rPr lang="en-US" dirty="0"/>
              <a:t>.  We take advantage of the fact that </a:t>
            </a:r>
            <a:r>
              <a:rPr lang="en-US" dirty="0" err="1"/>
              <a:t>useClock</a:t>
            </a:r>
            <a:r>
              <a:rPr lang="en-US" dirty="0"/>
              <a:t> returns the clock so that we can refer to </a:t>
            </a:r>
            <a:r>
              <a:rPr lang="en-US" dirty="0" err="1"/>
              <a:t>clock.nListeners</a:t>
            </a:r>
            <a:r>
              <a:rPr lang="en-US" dirty="0"/>
              <a:t>, (or start and stop the clock, if that affordance is available) from the client.   </a:t>
            </a:r>
          </a:p>
          <a:p>
            <a:endParaRPr lang="en-US" dirty="0"/>
          </a:p>
          <a:p>
            <a:r>
              <a:rPr lang="en-US" dirty="0"/>
              <a:t>/** this para only applies if we get starting and stopping working </a:t>
            </a:r>
          </a:p>
          <a:p>
            <a:r>
              <a:rPr lang="en-US" dirty="0"/>
              <a:t>Note that if we have several components (as in </a:t>
            </a:r>
            <a:r>
              <a:rPr lang="en-US" dirty="0" err="1"/>
              <a:t>ArrayOfClocksApp</a:t>
            </a:r>
            <a:r>
              <a:rPr lang="en-US" dirty="0"/>
              <a:t>), stopping or starting the clock in one component will start or stop it in all of them.</a:t>
            </a:r>
          </a:p>
          <a:p>
            <a:r>
              <a:rPr lang="en-US" dirty="0"/>
              <a:t>*/</a:t>
            </a:r>
          </a:p>
          <a:p>
            <a:endParaRPr lang="en-US" dirty="0"/>
          </a:p>
          <a:p>
            <a:r>
              <a:rPr lang="en-US" dirty="0"/>
              <a:t>More complicated hooks might return more complicated objects.  For example, </a:t>
            </a:r>
            <a:r>
              <a:rPr lang="en-US" dirty="0" err="1"/>
              <a:t>covey.town</a:t>
            </a:r>
            <a:r>
              <a:rPr lang="en-US" dirty="0"/>
              <a:t> makes extensive use of a hook called </a:t>
            </a:r>
            <a:r>
              <a:rPr lang="en-US" dirty="0" err="1"/>
              <a:t>useTown</a:t>
            </a:r>
            <a:r>
              <a:rPr lang="en-US" dirty="0"/>
              <a:t> that returns the town in which some component is running.</a:t>
            </a:r>
          </a:p>
        </p:txBody>
      </p:sp>
    </p:spTree>
    <p:extLst>
      <p:ext uri="{BB962C8B-B14F-4D97-AF65-F5344CB8AC3E}">
        <p14:creationId xmlns:p14="http://schemas.microsoft.com/office/powerpoint/2010/main" val="3737499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business logic typically consist of the basic hooks (</a:t>
            </a:r>
            <a:r>
              <a:rPr lang="en-US" dirty="0" err="1"/>
              <a:t>useState</a:t>
            </a:r>
            <a:r>
              <a:rPr lang="en-US" dirty="0"/>
              <a:t> and </a:t>
            </a:r>
            <a:r>
              <a:rPr lang="en-US" dirty="0" err="1"/>
              <a:t>useDisplay</a:t>
            </a:r>
            <a:r>
              <a:rPr lang="en-US" dirty="0"/>
              <a:t>), and the handlers that handle signals from the display (recall how we wrote </a:t>
            </a:r>
            <a:r>
              <a:rPr lang="en-US" dirty="0" err="1"/>
              <a:t>ClockDisplay</a:t>
            </a:r>
            <a:r>
              <a:rPr lang="en-US" dirty="0"/>
              <a:t> back in slides 7-9)  </a:t>
            </a:r>
          </a:p>
        </p:txBody>
      </p:sp>
    </p:spTree>
    <p:extLst>
      <p:ext uri="{BB962C8B-B14F-4D97-AF65-F5344CB8AC3E}">
        <p14:creationId xmlns:p14="http://schemas.microsoft.com/office/powerpoint/2010/main" val="471088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Shape 315"/>
          <p:cNvSpPr>
            <a:spLocks noGrp="1" noRot="1" noChangeAspect="1"/>
          </p:cNvSpPr>
          <p:nvPr>
            <p:ph type="sldImg"/>
          </p:nvPr>
        </p:nvSpPr>
        <p:spPr>
          <a:xfrm>
            <a:off x="381000" y="685800"/>
            <a:ext cx="6096000" cy="3429000"/>
          </a:xfrm>
          <a:prstGeom prst="rect">
            <a:avLst/>
          </a:prstGeom>
        </p:spPr>
        <p:txBody>
          <a:bodyPr/>
          <a:lstStyle/>
          <a:p>
            <a:endParaRPr/>
          </a:p>
        </p:txBody>
      </p:sp>
      <p:sp>
        <p:nvSpPr>
          <p:cNvPr id="316" name="Shape 316"/>
          <p:cNvSpPr>
            <a:spLocks noGrp="1"/>
          </p:cNvSpPr>
          <p:nvPr>
            <p:ph type="body" sz="quarter" idx="1"/>
          </p:nvPr>
        </p:nvSpPr>
        <p:spPr>
          <a:prstGeom prst="rect">
            <a:avLst/>
          </a:prstGeom>
        </p:spPr>
        <p:txBody>
          <a:bodyPr/>
          <a:lstStyle/>
          <a:p>
            <a:r>
              <a:t>There are two rules of hooks, both of which are necessary for React to uniquely identify calls to hooks across different renders of the same component.</a:t>
            </a:r>
          </a:p>
          <a:p>
            <a:endParaRPr/>
          </a:p>
          <a:p>
            <a:r>
              <a:t>(Read slide)</a:t>
            </a:r>
          </a:p>
          <a:p>
            <a:endParaRPr/>
          </a:p>
        </p:txBody>
      </p:sp>
    </p:spTree>
    <p:extLst>
      <p:ext uri="{BB962C8B-B14F-4D97-AF65-F5344CB8AC3E}">
        <p14:creationId xmlns:p14="http://schemas.microsoft.com/office/powerpoint/2010/main" val="1530624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That is the end of Module 8, Part 1.   In Part 2, we'll talk about how one could use automated testing on components of React and similar systems.</a:t>
            </a:r>
          </a:p>
        </p:txBody>
      </p:sp>
    </p:spTree>
    <p:extLst>
      <p:ext uri="{BB962C8B-B14F-4D97-AF65-F5344CB8AC3E}">
        <p14:creationId xmlns:p14="http://schemas.microsoft.com/office/powerpoint/2010/main" val="1634834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0" indent="0">
              <a:buFontTx/>
              <a:buNone/>
            </a:pPr>
            <a:r>
              <a:rPr lang="en-US" dirty="0"/>
              <a:t>&lt;read slide&gt;</a:t>
            </a:r>
          </a:p>
        </p:txBody>
      </p:sp>
    </p:spTree>
    <p:extLst>
      <p:ext uri="{BB962C8B-B14F-4D97-AF65-F5344CB8AC3E}">
        <p14:creationId xmlns:p14="http://schemas.microsoft.com/office/powerpoint/2010/main" val="758788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The effect is inside the custom hook. It makes a call to a async function that connects to the REST service.</a:t>
            </a:r>
          </a:p>
          <a:p>
            <a:endParaRPr lang="en-US" dirty="0"/>
          </a:p>
          <a:p>
            <a:r>
              <a:rPr lang="en-US" dirty="0"/>
              <a:t>The effect does not run on every render, but only when the variables in the dependency array change.</a:t>
            </a:r>
          </a:p>
          <a:p>
            <a:endParaRPr lang="en-US" dirty="0"/>
          </a:p>
          <a:p>
            <a:r>
              <a:rPr lang="en-US" dirty="0"/>
              <a:t>Notice the catch block with fetchData(). Ask why is it written that way?</a:t>
            </a:r>
            <a:br>
              <a:rPr lang="en-US" dirty="0"/>
            </a:br>
            <a:r>
              <a:rPr lang="en-US" dirty="0"/>
              <a:t>- because fetchData() returns a promise.</a:t>
            </a:r>
          </a:p>
        </p:txBody>
      </p:sp>
    </p:spTree>
    <p:extLst>
      <p:ext uri="{BB962C8B-B14F-4D97-AF65-F5344CB8AC3E}">
        <p14:creationId xmlns:p14="http://schemas.microsoft.com/office/powerpoint/2010/main" val="35422147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r>
              <a:rPr lang="en-US" dirty="0"/>
              <a:t>This is the function that actually calls the REST API</a:t>
            </a:r>
          </a:p>
          <a:p>
            <a:pPr marL="171450" indent="-171450">
              <a:buFontTx/>
              <a:buChar char="-"/>
            </a:pPr>
            <a:r>
              <a:rPr lang="en-US" dirty="0"/>
              <a:t>This is the same function that was called from the useEffect in the custom hook</a:t>
            </a:r>
          </a:p>
        </p:txBody>
      </p:sp>
    </p:spTree>
    <p:extLst>
      <p:ext uri="{BB962C8B-B14F-4D97-AF65-F5344CB8AC3E}">
        <p14:creationId xmlns:p14="http://schemas.microsoft.com/office/powerpoint/2010/main" val="2191211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 The example shows a snippet from the component that uses the custom hook.</a:t>
            </a:r>
          </a:p>
          <a:p>
            <a:r>
              <a:rPr lang="en-US" dirty="0"/>
              <a:t>- The custom hook defines the effect that calls the REST service for answers.</a:t>
            </a:r>
          </a:p>
        </p:txBody>
      </p:sp>
    </p:spTree>
    <p:extLst>
      <p:ext uri="{BB962C8B-B14F-4D97-AF65-F5344CB8AC3E}">
        <p14:creationId xmlns:p14="http://schemas.microsoft.com/office/powerpoint/2010/main" val="369799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CCEA0-C5EF-49E8-5CCD-E952F8CADC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D8E81-A5CE-DCC2-8AA2-4ABD0E8B18D6}"/>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A0C81290-BAB5-46D0-8D20-A6C9A0722A56}"/>
              </a:ext>
            </a:extLst>
          </p:cNvPr>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17978529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We can test React components by building a test double for the react system. The test double render </a:t>
            </a:r>
            <a:r>
              <a:rPr lang="en-US" dirty="0" err="1"/>
              <a:t>scomponents</a:t>
            </a:r>
            <a:r>
              <a:rPr lang="en-US" dirty="0"/>
              <a:t> into a "virtual </a:t>
            </a:r>
            <a:r>
              <a:rPr lang="en-US" dirty="0" err="1"/>
              <a:t>dom</a:t>
            </a:r>
            <a:r>
              <a:rPr lang="en-US" dirty="0"/>
              <a:t>" just like the browser's DOM.  We can interact with the test by firing events just like a user would, and then we should be able to inspect the virtual DOM to see what happened.</a:t>
            </a:r>
          </a:p>
          <a:p>
            <a:endParaRPr lang="en-US" dirty="0"/>
          </a:p>
          <a:p>
            <a:r>
              <a:rPr lang="en-US" dirty="0"/>
              <a:t>This can all be done using a package called "testing-library", which is compatible not only with React and Jest, but with many UI libraries and testing frameworks.</a:t>
            </a:r>
          </a:p>
        </p:txBody>
      </p:sp>
    </p:spTree>
    <p:extLst>
      <p:ext uri="{BB962C8B-B14F-4D97-AF65-F5344CB8AC3E}">
        <p14:creationId xmlns:p14="http://schemas.microsoft.com/office/powerpoint/2010/main" val="14332888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C5962"/>
                </a:solidFill>
                <a:effectLst/>
                <a:latin typeface="Calibri" panose="020F0502020204030204" pitchFamily="34" charset="0"/>
              </a:rPr>
              <a:t>Remember this example from Module 3:   &lt;review text if needed&gt;</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In order to run a test, we need to first ASSEMBLE it. This may include creating instances of classes/variables, setting up test data for inputs, etc.  We should always check to see that we’ve set it up correctly.  In this example most of the work has already been done in a </a:t>
            </a:r>
            <a:r>
              <a:rPr lang="en-US" b="0" i="0" dirty="0" err="1">
                <a:solidFill>
                  <a:srgbClr val="5C5962"/>
                </a:solidFill>
                <a:effectLst/>
                <a:latin typeface="Calibri" panose="020F0502020204030204" pitchFamily="34" charset="0"/>
              </a:rPr>
              <a:t>beforeEach</a:t>
            </a:r>
            <a:r>
              <a:rPr lang="en-US" b="0" i="0" dirty="0">
                <a:solidFill>
                  <a:srgbClr val="5C5962"/>
                </a:solidFill>
                <a:effectLst/>
                <a:latin typeface="Calibri" panose="020F0502020204030204" pitchFamily="34" charset="0"/>
              </a:rPr>
              <a:t> block (not shown here)</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Then we ACT: we do the action under test.</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Last, we ASSESS: we check to see that the response was acceptable.  In Jest, this is done by the </a:t>
            </a:r>
            <a:r>
              <a:rPr lang="en-US" b="1" i="0" dirty="0">
                <a:solidFill>
                  <a:srgbClr val="5C5962"/>
                </a:solidFill>
                <a:effectLst/>
                <a:latin typeface="Calibri" panose="020F0502020204030204" pitchFamily="34" charset="0"/>
              </a:rPr>
              <a:t>expect</a:t>
            </a:r>
            <a:r>
              <a:rPr lang="en-US" b="0" i="0" dirty="0">
                <a:solidFill>
                  <a:srgbClr val="5C5962"/>
                </a:solidFill>
                <a:effectLst/>
                <a:latin typeface="Calibri" panose="020F0502020204030204" pitchFamily="34" charset="0"/>
              </a:rPr>
              <a:t> function; in other testing frameworks this is called </a:t>
            </a:r>
            <a:r>
              <a:rPr lang="en-US" b="1" i="0" dirty="0">
                <a:solidFill>
                  <a:srgbClr val="5C5962"/>
                </a:solidFill>
                <a:effectLst/>
                <a:latin typeface="Calibri" panose="020F0502020204030204" pitchFamily="34" charset="0"/>
              </a:rPr>
              <a:t>assert</a:t>
            </a:r>
            <a:r>
              <a:rPr lang="en-US" b="0" i="0" dirty="0">
                <a:solidFill>
                  <a:srgbClr val="5C5962"/>
                </a:solidFill>
                <a:effectLst/>
                <a:latin typeface="Calibri" panose="020F0502020204030204" pitchFamily="34" charset="0"/>
              </a:rPr>
              <a:t>.  Note that the test uses some methods other than the one we’re testing; we’ll write tests for </a:t>
            </a:r>
            <a:r>
              <a:rPr lang="en-US" b="1" i="0" dirty="0" err="1">
                <a:solidFill>
                  <a:srgbClr val="5C5962"/>
                </a:solidFill>
                <a:effectLst/>
                <a:latin typeface="Calibri" panose="020F0502020204030204" pitchFamily="34" charset="0"/>
              </a:rPr>
              <a:t>nameToIDs</a:t>
            </a:r>
            <a:r>
              <a:rPr lang="en-US" b="0" i="0" dirty="0">
                <a:solidFill>
                  <a:srgbClr val="5C5962"/>
                </a:solidFill>
                <a:effectLst/>
                <a:latin typeface="Calibri" panose="020F0502020204030204" pitchFamily="34" charset="0"/>
              </a:rPr>
              <a:t> separately.</a:t>
            </a:r>
          </a:p>
          <a:p>
            <a:endParaRPr lang="en-US" b="0" i="0" dirty="0">
              <a:solidFill>
                <a:srgbClr val="5C5962"/>
              </a:solidFill>
              <a:effectLst/>
              <a:latin typeface="Calibri" panose="020F0502020204030204" pitchFamily="34" charset="0"/>
            </a:endParaRPr>
          </a:p>
          <a:p>
            <a:r>
              <a:rPr lang="en-US" b="0" i="0" dirty="0">
                <a:solidFill>
                  <a:srgbClr val="5C5962"/>
                </a:solidFill>
                <a:effectLst/>
                <a:latin typeface="Calibri" panose="020F0502020204030204" pitchFamily="34" charset="0"/>
              </a:rPr>
              <a:t>Another way of looking at this is that this test is not just about </a:t>
            </a:r>
            <a:r>
              <a:rPr lang="en-US" b="1" i="0" dirty="0" err="1">
                <a:solidFill>
                  <a:srgbClr val="5C5962"/>
                </a:solidFill>
                <a:effectLst/>
                <a:latin typeface="Calibri" panose="020F0502020204030204" pitchFamily="34" charset="0"/>
              </a:rPr>
              <a:t>addStudent</a:t>
            </a:r>
            <a:r>
              <a:rPr lang="en-US" b="0" i="0" dirty="0">
                <a:solidFill>
                  <a:srgbClr val="5C5962"/>
                </a:solidFill>
                <a:effectLst/>
                <a:latin typeface="Calibri" panose="020F0502020204030204" pitchFamily="34" charset="0"/>
              </a:rPr>
              <a:t>; it’s making sure that </a:t>
            </a:r>
            <a:r>
              <a:rPr lang="en-US" b="1" i="0" dirty="0" err="1">
                <a:solidFill>
                  <a:srgbClr val="5C5962"/>
                </a:solidFill>
                <a:effectLst/>
                <a:latin typeface="Calibri" panose="020F0502020204030204" pitchFamily="34" charset="0"/>
              </a:rPr>
              <a:t>addStudent</a:t>
            </a:r>
            <a:r>
              <a:rPr lang="en-US" b="0" i="0" dirty="0">
                <a:solidFill>
                  <a:srgbClr val="5C5962"/>
                </a:solidFill>
                <a:effectLst/>
                <a:latin typeface="Calibri" panose="020F0502020204030204" pitchFamily="34" charset="0"/>
              </a:rPr>
              <a:t> and </a:t>
            </a:r>
            <a:r>
              <a:rPr lang="en-US" b="1" i="0" dirty="0" err="1">
                <a:solidFill>
                  <a:srgbClr val="5C5962"/>
                </a:solidFill>
                <a:effectLst/>
                <a:latin typeface="Calibri" panose="020F0502020204030204" pitchFamily="34" charset="0"/>
              </a:rPr>
              <a:t>nameToIDs</a:t>
            </a:r>
            <a:r>
              <a:rPr lang="en-US" b="0" i="0" dirty="0">
                <a:solidFill>
                  <a:srgbClr val="5C5962"/>
                </a:solidFill>
                <a:effectLst/>
                <a:latin typeface="Calibri" panose="020F0502020204030204" pitchFamily="34" charset="0"/>
              </a:rPr>
              <a:t> cooperate (or conspire) together to produce the desired behavior.</a:t>
            </a:r>
          </a:p>
          <a:p>
            <a:endParaRPr lang="en-US" b="0" i="0" dirty="0">
              <a:solidFill>
                <a:srgbClr val="5C5962"/>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41</a:t>
            </a:fld>
            <a:endParaRPr lang="en-US"/>
          </a:p>
        </p:txBody>
      </p:sp>
    </p:spTree>
    <p:extLst>
      <p:ext uri="{BB962C8B-B14F-4D97-AF65-F5344CB8AC3E}">
        <p14:creationId xmlns:p14="http://schemas.microsoft.com/office/powerpoint/2010/main" val="28059122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07F7B-C9F8-4A39-D540-F6826EDC5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6A1C2-52E0-152C-5C9C-F63574770201}"/>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45C7FD61-E32E-7534-B8A1-47D401B39FF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2818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25515-4F07-43C8-86D7-55D19C638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8DCBD-DCA8-568A-905B-4332C86C3B3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BE8D096-F546-FAE6-258E-EEEFED1102B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63647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8333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2" name="Title Text"/>
          <p:cNvSpPr txBox="1">
            <a:spLocks noGrp="1"/>
          </p:cNvSpPr>
          <p:nvPr>
            <p:ph type="title"/>
          </p:nvPr>
        </p:nvSpPr>
        <p:spPr>
          <a:xfrm>
            <a:off x="539260" y="763217"/>
            <a:ext cx="10814540" cy="1508928"/>
          </a:xfrm>
          <a:prstGeom prst="rect">
            <a:avLst/>
          </a:prstGeom>
        </p:spPr>
        <p:txBody>
          <a:bodyPr/>
          <a:lstStyle>
            <a:lvl1pPr>
              <a:defRPr sz="3200"/>
            </a:lvl1pPr>
          </a:lstStyle>
          <a:p>
            <a:r>
              <a:t>Title Text</a:t>
            </a:r>
          </a:p>
        </p:txBody>
      </p:sp>
      <p:sp>
        <p:nvSpPr>
          <p:cNvPr id="13" name="Body Level One…"/>
          <p:cNvSpPr txBox="1">
            <a:spLocks noGrp="1"/>
          </p:cNvSpPr>
          <p:nvPr>
            <p:ph type="body" sz="half" idx="1"/>
          </p:nvPr>
        </p:nvSpPr>
        <p:spPr>
          <a:xfrm>
            <a:off x="539260" y="2593592"/>
            <a:ext cx="10128740" cy="1655762"/>
          </a:xfrm>
          <a:prstGeom prst="rect">
            <a:avLst/>
          </a:prstGeom>
        </p:spPr>
        <p:txBody>
          <a:bodyPr/>
          <a:lstStyle>
            <a:lvl1pPr marL="0" indent="0">
              <a:buSzTx/>
              <a:buFontTx/>
              <a:buNone/>
              <a:defRPr>
                <a:latin typeface="Verdana"/>
                <a:ea typeface="Verdana"/>
                <a:cs typeface="Verdana"/>
                <a:sym typeface="Verdana"/>
              </a:defRPr>
            </a:lvl1pPr>
            <a:lvl2pPr marL="0" indent="457200">
              <a:buSzTx/>
              <a:buFontTx/>
              <a:buNone/>
              <a:defRPr>
                <a:latin typeface="Verdana"/>
                <a:ea typeface="Verdana"/>
                <a:cs typeface="Verdana"/>
                <a:sym typeface="Verdana"/>
              </a:defRPr>
            </a:lvl2pPr>
            <a:lvl3pPr marL="0" indent="914400">
              <a:buSzTx/>
              <a:buFontTx/>
              <a:buNone/>
              <a:defRPr>
                <a:latin typeface="Verdana"/>
                <a:ea typeface="Verdana"/>
                <a:cs typeface="Verdana"/>
                <a:sym typeface="Verdana"/>
              </a:defRPr>
            </a:lvl3pPr>
            <a:lvl4pPr marL="0" indent="1371600">
              <a:buSzTx/>
              <a:buFontTx/>
              <a:buNone/>
              <a:defRPr>
                <a:latin typeface="Verdana"/>
                <a:ea typeface="Verdana"/>
                <a:cs typeface="Verdana"/>
                <a:sym typeface="Verdana"/>
              </a:defRPr>
            </a:lvl4pPr>
            <a:lvl5pPr marL="0" indent="1828800">
              <a:buSzTx/>
              <a:buFontTx/>
              <a:buNone/>
              <a:defRPr>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5" name="Straight Connector 7"/>
          <p:cNvSpPr/>
          <p:nvPr/>
        </p:nvSpPr>
        <p:spPr>
          <a:xfrm>
            <a:off x="539259" y="2411540"/>
            <a:ext cx="10814541" cy="1"/>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 name="Title Text"/>
          <p:cNvSpPr txBox="1">
            <a:spLocks noGrp="1"/>
          </p:cNvSpPr>
          <p:nvPr>
            <p:ph type="title"/>
          </p:nvPr>
        </p:nvSpPr>
        <p:spPr>
          <a:xfrm>
            <a:off x="838200" y="18254"/>
            <a:ext cx="10515600" cy="1325564"/>
          </a:xfrm>
          <a:prstGeom prst="rect">
            <a:avLst/>
          </a:prstGeom>
        </p:spPr>
        <p:txBody>
          <a:bodyPr/>
          <a:lstStyle>
            <a:lvl1pPr>
              <a:defRPr sz="3600"/>
            </a:lvl1pPr>
          </a:lstStyle>
          <a:p>
            <a:r>
              <a:rPr dirty="0"/>
              <a:t>Title Text</a:t>
            </a:r>
          </a:p>
        </p:txBody>
      </p:sp>
      <p:sp>
        <p:nvSpPr>
          <p:cNvPr id="23" name="Body Level One…"/>
          <p:cNvSpPr txBox="1">
            <a:spLocks noGrp="1"/>
          </p:cNvSpPr>
          <p:nvPr>
            <p:ph type="body" idx="1" hasCustomPrompt="1"/>
          </p:nvPr>
        </p:nvSpPr>
        <p:spPr>
          <a:xfrm>
            <a:off x="838200" y="1500159"/>
            <a:ext cx="7887346" cy="4351339"/>
          </a:xfrm>
          <a:prstGeom prst="rect">
            <a:avLst/>
          </a:prstGeom>
        </p:spPr>
        <p:txBody>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 name="Straight Connector 7"/>
          <p:cNvSpPr/>
          <p:nvPr/>
        </p:nvSpPr>
        <p:spPr>
          <a:xfrm>
            <a:off x="838200" y="1429058"/>
            <a:ext cx="10515600" cy="1"/>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32" name="Title Text"/>
          <p:cNvSpPr txBox="1">
            <a:spLocks noGrp="1"/>
          </p:cNvSpPr>
          <p:nvPr>
            <p:ph type="title"/>
          </p:nvPr>
        </p:nvSpPr>
        <p:spPr>
          <a:xfrm>
            <a:off x="831850" y="1709738"/>
            <a:ext cx="10515600" cy="2852737"/>
          </a:xfrm>
          <a:prstGeom prst="rect">
            <a:avLst/>
          </a:prstGeom>
        </p:spPr>
        <p:txBody>
          <a:bodyPr/>
          <a:lstStyle/>
          <a:p>
            <a:r>
              <a:t>Title Text</a:t>
            </a:r>
          </a:p>
        </p:txBody>
      </p:sp>
      <p:sp>
        <p:nvSpPr>
          <p:cNvPr id="33"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5" name="Straight Connector 7"/>
          <p:cNvSpPr/>
          <p:nvPr/>
        </p:nvSpPr>
        <p:spPr>
          <a:xfrm>
            <a:off x="831850" y="4562475"/>
            <a:ext cx="10521950" cy="0"/>
          </a:xfrm>
          <a:prstGeom prst="line">
            <a:avLst/>
          </a:prstGeom>
          <a:ln w="6350">
            <a:solidFill>
              <a:schemeClr val="accent1"/>
            </a:solidFill>
            <a:miter/>
          </a:ln>
        </p:spPr>
        <p:txBody>
          <a:bodyPr lIns="45719" rIns="45719"/>
          <a:lstStyle/>
          <a:p>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2"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53"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4"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normAutofit/>
          </a:bodyPr>
          <a:lstStyle>
            <a:lvl1pPr>
              <a:defRPr sz="3600"/>
            </a:lvl1pPr>
          </a:lstStyle>
          <a:p>
            <a:r>
              <a:rPr dirty="0"/>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77" name="Title Text"/>
          <p:cNvSpPr txBox="1">
            <a:spLocks noGrp="1"/>
          </p:cNvSpPr>
          <p:nvPr>
            <p:ph type="title"/>
          </p:nvPr>
        </p:nvSpPr>
        <p:spPr>
          <a:xfrm>
            <a:off x="839787" y="457200"/>
            <a:ext cx="3932239" cy="1600200"/>
          </a:xfrm>
          <a:prstGeom prst="rect">
            <a:avLst/>
          </a:prstGeom>
        </p:spPr>
        <p:txBody>
          <a:bodyPr/>
          <a:lstStyle>
            <a:lvl1pPr>
              <a:defRPr sz="3200"/>
            </a:lvl1pPr>
          </a:lstStyle>
          <a:p>
            <a:r>
              <a:t>Title Text</a:t>
            </a:r>
          </a:p>
        </p:txBody>
      </p:sp>
      <p:sp>
        <p:nvSpPr>
          <p:cNvPr id="78"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9"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87" name="Title Text"/>
          <p:cNvSpPr txBox="1">
            <a:spLocks noGrp="1"/>
          </p:cNvSpPr>
          <p:nvPr>
            <p:ph type="title"/>
          </p:nvPr>
        </p:nvSpPr>
        <p:spPr>
          <a:xfrm>
            <a:off x="839787" y="457200"/>
            <a:ext cx="3932239" cy="1600200"/>
          </a:xfrm>
          <a:prstGeom prst="rect">
            <a:avLst/>
          </a:prstGeom>
        </p:spPr>
        <p:txBody>
          <a:bodyPr/>
          <a:lstStyle>
            <a:lvl1pPr>
              <a:defRPr sz="3200"/>
            </a:lvl1pPr>
          </a:lstStyle>
          <a:p>
            <a:r>
              <a:t>Title Text</a:t>
            </a:r>
          </a:p>
        </p:txBody>
      </p:sp>
      <p:sp>
        <p:nvSpPr>
          <p:cNvPr id="88"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9"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97" name="Title Text"/>
          <p:cNvSpPr txBox="1">
            <a:spLocks noGrp="1"/>
          </p:cNvSpPr>
          <p:nvPr>
            <p:ph type="title"/>
          </p:nvPr>
        </p:nvSpPr>
        <p:spPr>
          <a:xfrm>
            <a:off x="838200" y="365125"/>
            <a:ext cx="10515600" cy="1325563"/>
          </a:xfrm>
          <a:prstGeom prst="rect">
            <a:avLst/>
          </a:prstGeom>
        </p:spPr>
        <p:txBody>
          <a:bodyPr/>
          <a:lstStyle>
            <a:lvl1pPr>
              <a:defRPr>
                <a:solidFill>
                  <a:schemeClr val="accent2"/>
                </a:solidFill>
              </a:defRPr>
            </a:lvl1pPr>
          </a:lstStyle>
          <a:p>
            <a:r>
              <a:t>Title Text</a:t>
            </a:r>
          </a:p>
        </p:txBody>
      </p:sp>
      <p:sp>
        <p:nvSpPr>
          <p:cNvPr id="98" name="Slide Number"/>
          <p:cNvSpPr txBox="1">
            <a:spLocks noGrp="1"/>
          </p:cNvSpPr>
          <p:nvPr>
            <p:ph type="sldNum" sz="quarter" idx="2"/>
          </p:nvPr>
        </p:nvSpPr>
        <p:spPr>
          <a:xfrm>
            <a:off x="15467123" y="6418175"/>
            <a:ext cx="258625" cy="248306"/>
          </a:xfrm>
          <a:prstGeom prst="rect">
            <a:avLst/>
          </a:prstGeom>
        </p:spPr>
        <p:txBody>
          <a:bodyPr/>
          <a:lstStyle>
            <a:lvl1pPr defTabSz="547695"/>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05" name="Title Text"/>
          <p:cNvSpPr txBox="1">
            <a:spLocks noGrp="1"/>
          </p:cNvSpPr>
          <p:nvPr>
            <p:ph type="title"/>
          </p:nvPr>
        </p:nvSpPr>
        <p:spPr>
          <a:xfrm>
            <a:off x="838200" y="365125"/>
            <a:ext cx="10515600" cy="1325563"/>
          </a:xfrm>
          <a:prstGeom prst="rect">
            <a:avLst/>
          </a:prstGeom>
        </p:spPr>
        <p:txBody>
          <a:bodyPr/>
          <a:lstStyle>
            <a:lvl1pPr>
              <a:defRPr>
                <a:solidFill>
                  <a:schemeClr val="accent3"/>
                </a:solidFill>
              </a:defRPr>
            </a:lvl1pPr>
          </a:lstStyle>
          <a:p>
            <a:r>
              <a:t>Title Text</a:t>
            </a:r>
          </a:p>
        </p:txBody>
      </p:sp>
      <p:sp>
        <p:nvSpPr>
          <p:cNvPr id="106" name="Body Level One…"/>
          <p:cNvSpPr txBox="1">
            <a:spLocks noGrp="1"/>
          </p:cNvSpPr>
          <p:nvPr>
            <p:ph type="body" idx="1"/>
          </p:nvPr>
        </p:nvSpPr>
        <p:spPr>
          <a:xfrm>
            <a:off x="535781" y="1562695"/>
            <a:ext cx="8786529" cy="4688086"/>
          </a:xfrm>
          <a:prstGeom prst="rect">
            <a:avLst/>
          </a:prstGeom>
        </p:spPr>
        <p:txBody>
          <a:bodyPr/>
          <a:lstStyle>
            <a:lvl1pPr marL="257165" indent="-257165"/>
            <a:lvl2pPr marL="557192" indent="-300026"/>
            <a:lvl3pPr marL="707206" indent="-257165"/>
            <a:lvl4pPr marL="900080" indent="-257165"/>
            <a:lvl5pPr marL="1092954" indent="-257165"/>
          </a:lstStyle>
          <a:p>
            <a:r>
              <a:t>Body Level One</a:t>
            </a:r>
          </a:p>
          <a:p>
            <a:pPr lvl="1"/>
            <a:r>
              <a:t>Body Level Two</a:t>
            </a:r>
          </a:p>
          <a:p>
            <a:pPr lvl="2"/>
            <a:r>
              <a:t>Body Level Three</a:t>
            </a:r>
          </a:p>
          <a:p>
            <a:pPr lvl="3"/>
            <a:r>
              <a:t>Body Level Four</a:t>
            </a:r>
          </a:p>
          <a:p>
            <a:pPr lvl="4"/>
            <a:r>
              <a:t>Body Level Five</a:t>
            </a:r>
          </a:p>
        </p:txBody>
      </p:sp>
      <p:sp>
        <p:nvSpPr>
          <p:cNvPr id="107" name="Slide Number"/>
          <p:cNvSpPr txBox="1">
            <a:spLocks noGrp="1"/>
          </p:cNvSpPr>
          <p:nvPr>
            <p:ph type="sldNum" sz="quarter" idx="2"/>
          </p:nvPr>
        </p:nvSpPr>
        <p:spPr>
          <a:xfrm>
            <a:off x="15467123" y="6418175"/>
            <a:ext cx="258625" cy="248306"/>
          </a:xfrm>
          <a:prstGeom prst="rect">
            <a:avLst/>
          </a:prstGeom>
        </p:spPr>
        <p:txBody>
          <a:bodyPr/>
          <a:lstStyle>
            <a:lvl1pPr defTabSz="547695"/>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9/20/2026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31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0"/>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p>
            <a:r>
              <a:t>Title Text</a:t>
            </a:r>
          </a:p>
        </p:txBody>
      </p:sp>
      <p:sp>
        <p:nvSpPr>
          <p:cNvPr id="3"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dirty="0"/>
          </a:p>
        </p:txBody>
      </p:sp>
      <p:sp>
        <p:nvSpPr>
          <p:cNvPr id="4" name="Straight Connector 6"/>
          <p:cNvSpPr/>
          <p:nvPr/>
        </p:nvSpPr>
        <p:spPr>
          <a:xfrm>
            <a:off x="838200" y="1325562"/>
            <a:ext cx="10515600" cy="1"/>
          </a:xfrm>
          <a:prstGeom prst="line">
            <a:avLst/>
          </a:prstGeom>
          <a:ln w="6350">
            <a:solidFill>
              <a:schemeClr val="accent1"/>
            </a:solidFill>
            <a:miter/>
          </a:ln>
        </p:spPr>
        <p:txBody>
          <a:bodyPr lIns="45719" rIns="45719"/>
          <a:lstStyle/>
          <a:p>
            <a:endParaRPr/>
          </a:p>
        </p:txBody>
      </p:sp>
      <p:sp>
        <p:nvSpPr>
          <p:cNvPr id="5"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6" r:id="rId6"/>
    <p:sldLayoutId id="2147483657" r:id="rId7"/>
    <p:sldLayoutId id="2147483658" r:id="rId8"/>
    <p:sldLayoutId id="2147483659" r:id="rId9"/>
    <p:sldLayoutId id="2147483660" r:id="rId10"/>
  </p:sldLayoutIdLst>
  <p:transition spd="med"/>
  <p:hf hdr="0" ftr="0" dt="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70C0"/>
          </a:solidFill>
          <a:uFillTx/>
          <a:latin typeface="Verdana"/>
          <a:ea typeface="Verdana"/>
          <a:cs typeface="Verdana"/>
          <a:sym typeface="Verdana"/>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react.dev/reference/react/useEffec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react.dev/reference/react/useContext"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hyperlink" Target="https://playwright.dev/docs/locator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txBox="1">
            <a:spLocks noGrp="1"/>
          </p:cNvSpPr>
          <p:nvPr>
            <p:ph type="title"/>
          </p:nvPr>
        </p:nvSpPr>
        <p:spPr>
          <a:prstGeom prst="rect">
            <a:avLst/>
          </a:prstGeom>
        </p:spPr>
        <p:txBody>
          <a:bodyPr/>
          <a:lstStyle/>
          <a:p>
            <a:r>
              <a:rPr dirty="0"/>
              <a:t>CS 4530: Fundamentals of Software Engineering</a:t>
            </a:r>
            <a:br>
              <a:rPr dirty="0"/>
            </a:br>
            <a:r>
              <a:rPr dirty="0"/>
              <a:t>Module </a:t>
            </a:r>
            <a:r>
              <a:rPr lang="en-US" dirty="0"/>
              <a:t>06: React Hook Patterns</a:t>
            </a:r>
            <a:endParaRPr dirty="0"/>
          </a:p>
        </p:txBody>
      </p:sp>
      <p:sp>
        <p:nvSpPr>
          <p:cNvPr id="117" name="Subtitle 7"/>
          <p:cNvSpPr txBox="1">
            <a:spLocks noGrp="1"/>
          </p:cNvSpPr>
          <p:nvPr>
            <p:ph type="body" sz="half" idx="1"/>
          </p:nvPr>
        </p:nvSpPr>
        <p:spPr>
          <a:prstGeom prst="rect">
            <a:avLst/>
          </a:prstGeom>
        </p:spPr>
        <p:txBody>
          <a:bodyPr/>
          <a:lstStyle/>
          <a:p>
            <a:pPr>
              <a:lnSpc>
                <a:spcPct val="100000"/>
              </a:lnSpc>
            </a:pPr>
            <a:r>
              <a:rPr lang="en-US" sz="2800" dirty="0"/>
              <a:t>Adeel Bhutta and Mitch Wand</a:t>
            </a:r>
          </a:p>
          <a:p>
            <a:pPr>
              <a:lnSpc>
                <a:spcPct val="100000"/>
              </a:lnSpc>
            </a:pPr>
            <a:r>
              <a:rPr lang="en-US" sz="2800" dirty="0"/>
              <a:t>Khoury College of Computer Sciences</a:t>
            </a:r>
          </a:p>
          <a:p>
            <a:endParaRPr lang="en-US" sz="2800" dirty="0"/>
          </a:p>
        </p:txBody>
      </p:sp>
      <p:sp>
        <p:nvSpPr>
          <p:cNvPr id="118" name="Slide Number Placeholder 3"/>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a:t>
            </a:fld>
            <a:endParaRPr/>
          </a:p>
        </p:txBody>
      </p:sp>
      <p:sp>
        <p:nvSpPr>
          <p:cNvPr id="119" name="Rectangle 2"/>
          <p:cNvSpPr txBox="1"/>
          <p:nvPr/>
        </p:nvSpPr>
        <p:spPr>
          <a:xfrm>
            <a:off x="584979" y="5710018"/>
            <a:ext cx="6004561"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solidFill>
                  <a:srgbClr val="5C5962"/>
                </a:solidFill>
              </a:defRPr>
            </a:pPr>
            <a:r>
              <a:rPr dirty="0"/>
              <a:t>© 202</a:t>
            </a:r>
            <a:r>
              <a:rPr lang="en-US" dirty="0"/>
              <a:t>6</a:t>
            </a:r>
            <a:r>
              <a:rPr dirty="0"/>
              <a:t> Released under the </a:t>
            </a:r>
            <a:r>
              <a:rPr u="sng" dirty="0">
                <a:solidFill>
                  <a:srgbClr val="0563C1"/>
                </a:solidFill>
                <a:uFill>
                  <a:solidFill>
                    <a:srgbClr val="0563C1"/>
                  </a:solidFill>
                </a:uFill>
                <a:hlinkClick r:id="rId3"/>
              </a:rPr>
              <a:t>CC BY-SA</a:t>
            </a:r>
            <a:r>
              <a:rPr dirty="0"/>
              <a:t> license</a:t>
            </a:r>
          </a:p>
        </p:txBody>
      </p:sp>
    </p:spTree>
    <p:extLst>
      <p:ext uri="{BB962C8B-B14F-4D97-AF65-F5344CB8AC3E}">
        <p14:creationId xmlns:p14="http://schemas.microsoft.com/office/powerpoint/2010/main" val="385610318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99FEA-F35B-F655-755E-5B1D317B9584}"/>
              </a:ext>
            </a:extLst>
          </p:cNvPr>
          <p:cNvSpPr>
            <a:spLocks noGrp="1"/>
          </p:cNvSpPr>
          <p:nvPr>
            <p:ph type="title"/>
          </p:nvPr>
        </p:nvSpPr>
        <p:spPr/>
        <p:txBody>
          <a:bodyPr/>
          <a:lstStyle/>
          <a:p>
            <a:r>
              <a:rPr lang="en-US" dirty="0"/>
              <a:t>Learning Objectives for this Module</a:t>
            </a:r>
          </a:p>
        </p:txBody>
      </p:sp>
      <p:sp>
        <p:nvSpPr>
          <p:cNvPr id="3" name="Text Placeholder 2">
            <a:extLst>
              <a:ext uri="{FF2B5EF4-FFF2-40B4-BE49-F238E27FC236}">
                <a16:creationId xmlns:a16="http://schemas.microsoft.com/office/drawing/2014/main" id="{9BEC0C84-159D-289A-AB37-71EDCED09F3D}"/>
              </a:ext>
            </a:extLst>
          </p:cNvPr>
          <p:cNvSpPr>
            <a:spLocks noGrp="1"/>
          </p:cNvSpPr>
          <p:nvPr>
            <p:ph type="body" idx="1"/>
          </p:nvPr>
        </p:nvSpPr>
        <p:spPr/>
        <p:txBody>
          <a:bodyPr/>
          <a:lstStyle/>
          <a:p>
            <a:r>
              <a:rPr lang="en-US" dirty="0"/>
              <a:t>By the end of this module, you should be able to:</a:t>
            </a:r>
          </a:p>
          <a:p>
            <a:pPr marL="685800" lvl="1" indent="-228600">
              <a:spcBef>
                <a:spcPts val="500"/>
              </a:spcBef>
              <a:defRPr sz="2400"/>
            </a:pPr>
            <a:r>
              <a:rPr lang="en-US" dirty="0"/>
              <a:t>Explain the basic use cases for useEffect</a:t>
            </a:r>
          </a:p>
          <a:p>
            <a:pPr marL="685800" lvl="1" indent="-228600">
              <a:spcBef>
                <a:spcPts val="500"/>
              </a:spcBef>
              <a:defRPr sz="2400"/>
            </a:pPr>
            <a:r>
              <a:rPr lang="en-US" dirty="0"/>
              <a:t>Explain when a useEffect is executed, and when its return value is executed</a:t>
            </a:r>
          </a:p>
          <a:p>
            <a:pPr marL="685800" lvl="1" indent="-228600">
              <a:spcBef>
                <a:spcPts val="500"/>
              </a:spcBef>
              <a:defRPr sz="2400"/>
            </a:pPr>
            <a:r>
              <a:rPr lang="en-US" dirty="0"/>
              <a:t>Construct simple custom hooks and explain why they are useful.</a:t>
            </a:r>
          </a:p>
          <a:p>
            <a:pPr marL="685800" lvl="1" indent="-228600">
              <a:spcBef>
                <a:spcPts val="500"/>
              </a:spcBef>
              <a:defRPr sz="2400"/>
            </a:pPr>
            <a:r>
              <a:rPr lang="en-US" dirty="0">
                <a:solidFill>
                  <a:schemeClr val="tx1"/>
                </a:solidFill>
              </a:rPr>
              <a:t>Be able to explain the three core steps of a test (assemble, act, assess) can map to UI component testing</a:t>
            </a:r>
          </a:p>
          <a:p>
            <a:pPr marL="685800" lvl="1" indent="-228600">
              <a:spcBef>
                <a:spcPts val="500"/>
              </a:spcBef>
              <a:defRPr sz="2400"/>
            </a:pPr>
            <a:endParaRPr lang="en-US"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9C59EC0F-49C9-70CA-27EB-0E8D9E76C630}"/>
              </a:ext>
            </a:extLst>
          </p:cNvPr>
          <p:cNvSpPr>
            <a:spLocks noGrp="1"/>
          </p:cNvSpPr>
          <p:nvPr>
            <p:ph type="sldNum" sz="quarter" idx="2"/>
          </p:nvPr>
        </p:nvSpPr>
        <p:spPr/>
        <p:txBody>
          <a:bodyPr/>
          <a:lstStyle/>
          <a:p>
            <a:fld id="{86CB4B4D-7CA3-9044-876B-883B54F8677D}" type="slidenum">
              <a:rPr lang="en-US" smtClean="0"/>
              <a:t>2</a:t>
            </a:fld>
            <a:endParaRPr lang="en-US"/>
          </a:p>
        </p:txBody>
      </p:sp>
    </p:spTree>
    <p:extLst>
      <p:ext uri="{BB962C8B-B14F-4D97-AF65-F5344CB8AC3E}">
        <p14:creationId xmlns:p14="http://schemas.microsoft.com/office/powerpoint/2010/main" val="207427326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6FDF5-81CD-4A4A-0A9A-CF58B2A7DAB3}"/>
              </a:ext>
            </a:extLst>
          </p:cNvPr>
          <p:cNvSpPr>
            <a:spLocks noGrp="1"/>
          </p:cNvSpPr>
          <p:nvPr>
            <p:ph type="title"/>
          </p:nvPr>
        </p:nvSpPr>
        <p:spPr/>
        <p:txBody>
          <a:bodyPr/>
          <a:lstStyle/>
          <a:p>
            <a:r>
              <a:rPr lang="en-US" dirty="0"/>
              <a:t>Lesson 6.1 useEffect</a:t>
            </a:r>
          </a:p>
        </p:txBody>
      </p:sp>
      <p:sp>
        <p:nvSpPr>
          <p:cNvPr id="3" name="Text Placeholder 2">
            <a:extLst>
              <a:ext uri="{FF2B5EF4-FFF2-40B4-BE49-F238E27FC236}">
                <a16:creationId xmlns:a16="http://schemas.microsoft.com/office/drawing/2014/main" id="{731FA6A7-CC69-D79D-12F2-A92C19969EFF}"/>
              </a:ext>
            </a:extLst>
          </p:cNvPr>
          <p:cNvSpPr>
            <a:spLocks noGrp="1"/>
          </p:cNvSpPr>
          <p:nvPr>
            <p:ph type="body" sz="half" idx="1"/>
          </p:nvPr>
        </p:nvSpPr>
        <p:spPr/>
        <p:txBody>
          <a:bodyPr/>
          <a:lstStyle/>
          <a:p>
            <a:endParaRPr lang="en-US" dirty="0"/>
          </a:p>
        </p:txBody>
      </p:sp>
      <p:sp>
        <p:nvSpPr>
          <p:cNvPr id="4" name="Slide Number Placeholder 3">
            <a:extLst>
              <a:ext uri="{FF2B5EF4-FFF2-40B4-BE49-F238E27FC236}">
                <a16:creationId xmlns:a16="http://schemas.microsoft.com/office/drawing/2014/main" id="{04C8268C-E4F6-B470-A4EE-A47ED18C9514}"/>
              </a:ext>
            </a:extLst>
          </p:cNvPr>
          <p:cNvSpPr>
            <a:spLocks noGrp="1"/>
          </p:cNvSpPr>
          <p:nvPr>
            <p:ph type="sldNum" sz="quarter" idx="2"/>
          </p:nvPr>
        </p:nvSpPr>
        <p:spPr/>
        <p:txBody>
          <a:bodyPr/>
          <a:lstStyle/>
          <a:p>
            <a:fld id="{86CB4B4D-7CA3-9044-876B-883B54F8677D}" type="slidenum">
              <a:rPr lang="en-US" smtClean="0"/>
              <a:t>3</a:t>
            </a:fld>
            <a:endParaRPr lang="en-US"/>
          </a:p>
        </p:txBody>
      </p:sp>
    </p:spTree>
    <p:extLst>
      <p:ext uri="{BB962C8B-B14F-4D97-AF65-F5344CB8AC3E}">
        <p14:creationId xmlns:p14="http://schemas.microsoft.com/office/powerpoint/2010/main" val="40971185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B8AB8A6-3946-36F5-47EA-C69393119EAE}"/>
              </a:ext>
            </a:extLst>
          </p:cNvPr>
          <p:cNvSpPr txBox="1"/>
          <p:nvPr/>
        </p:nvSpPr>
        <p:spPr>
          <a:xfrm>
            <a:off x="838200" y="1630950"/>
            <a:ext cx="10256976" cy="38298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1800" b="0" dirty="0">
                <a:solidFill>
                  <a:srgbClr val="0000FF"/>
                </a:solidFill>
                <a:effectLst/>
                <a:latin typeface="Consolas" panose="020B0609020204030204" pitchFamily="49" charset="0"/>
              </a:rPr>
              <a:t>export</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default</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function</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ClockDisplay</a:t>
            </a:r>
            <a:r>
              <a:rPr lang="en-US" sz="1800" b="0" dirty="0">
                <a:solidFill>
                  <a:srgbClr val="000000"/>
                </a:solidFill>
                <a:effectLst/>
                <a:latin typeface="Consolas" panose="020B0609020204030204" pitchFamily="49" charset="0"/>
              </a:rPr>
              <a:t>(props: ClockDisplayProps) {</a:t>
            </a: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const</a:t>
            </a:r>
            <a:r>
              <a:rPr lang="en-US" sz="1800" b="0" dirty="0">
                <a:solidFill>
                  <a:srgbClr val="000000"/>
                </a:solidFill>
                <a:effectLst/>
                <a:latin typeface="Consolas" panose="020B0609020204030204" pitchFamily="49" charset="0"/>
              </a:rPr>
              <a:t> clock = </a:t>
            </a:r>
            <a:r>
              <a:rPr lang="en-US" sz="1800" b="0" dirty="0" err="1">
                <a:solidFill>
                  <a:srgbClr val="000000"/>
                </a:solidFill>
                <a:effectLst/>
                <a:latin typeface="Consolas" panose="020B0609020204030204" pitchFamily="49" charset="0"/>
              </a:rPr>
              <a:t>props.clock</a:t>
            </a:r>
            <a:r>
              <a:rPr lang="en-US" sz="1800" b="0" dirty="0">
                <a:solidFill>
                  <a:srgbClr val="000000"/>
                </a:solidFill>
                <a:effectLst/>
                <a:latin typeface="Consolas" panose="020B0609020204030204" pitchFamily="49" charset="0"/>
              </a:rPr>
              <a:t>;</a:t>
            </a: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const</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localTime</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setLocalTime</a:t>
            </a:r>
            <a:r>
              <a:rPr lang="en-US" sz="1800" b="0" dirty="0">
                <a:solidFill>
                  <a:srgbClr val="000000"/>
                </a:solidFill>
                <a:effectLst/>
                <a:latin typeface="Consolas" panose="020B0609020204030204" pitchFamily="49" charset="0"/>
              </a:rPr>
              <a:t>] = </a:t>
            </a:r>
            <a:r>
              <a:rPr lang="en-US" sz="1800" b="0" dirty="0" err="1">
                <a:solidFill>
                  <a:srgbClr val="000000"/>
                </a:solidFill>
                <a:effectLst/>
                <a:latin typeface="Consolas" panose="020B0609020204030204" pitchFamily="49" charset="0"/>
              </a:rPr>
              <a:t>useState</a:t>
            </a:r>
            <a:r>
              <a:rPr lang="en-US" sz="1800" b="0" dirty="0">
                <a:solidFill>
                  <a:srgbClr val="000000"/>
                </a:solidFill>
                <a:effectLst/>
                <a:latin typeface="Consolas" panose="020B0609020204030204" pitchFamily="49" charset="0"/>
              </a:rPr>
              <a:t>(</a:t>
            </a:r>
            <a:r>
              <a:rPr lang="en-US" sz="1800" b="0" dirty="0">
                <a:solidFill>
                  <a:srgbClr val="098658"/>
                </a:solidFill>
                <a:effectLst/>
                <a:latin typeface="Consolas" panose="020B0609020204030204" pitchFamily="49" charset="0"/>
              </a:rPr>
              <a:t>0</a:t>
            </a:r>
            <a:r>
              <a:rPr lang="en-US" sz="1800" b="0" dirty="0">
                <a:solidFill>
                  <a:srgbClr val="000000"/>
                </a:solidFill>
                <a:effectLst/>
                <a:latin typeface="Consolas" panose="020B0609020204030204" pitchFamily="49" charset="0"/>
              </a:rPr>
              <a:t>);</a:t>
            </a:r>
            <a:br>
              <a:rPr lang="en-US" sz="1800" b="0" dirty="0">
                <a:solidFill>
                  <a:srgbClr val="000000"/>
                </a:solidFill>
                <a:effectLst/>
                <a:latin typeface="Consolas" panose="020B0609020204030204" pitchFamily="49" charset="0"/>
              </a:rPr>
            </a:br>
            <a:endParaRPr lang="en-US" sz="1800" b="0" dirty="0">
              <a:solidFill>
                <a:srgbClr val="000000"/>
              </a:solidFill>
              <a:effectLst/>
              <a:latin typeface="Consolas" panose="020B0609020204030204" pitchFamily="49" charset="0"/>
            </a:endParaRPr>
          </a:p>
          <a:p>
            <a:pPr>
              <a:lnSpc>
                <a:spcPct val="113095"/>
              </a:lnSpc>
              <a:buNone/>
            </a:pP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useEffect</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=&gt;</a:t>
            </a:r>
            <a:r>
              <a:rPr lang="en-US" sz="1800" b="0" dirty="0">
                <a:solidFill>
                  <a:srgbClr val="000000"/>
                </a:solidFill>
                <a:effectLst/>
                <a:latin typeface="Consolas" panose="020B0609020204030204" pitchFamily="49" charset="0"/>
              </a:rPr>
              <a:t> {</a:t>
            </a: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highlight>
                  <a:srgbClr val="FFFF00"/>
                </a:highlight>
                <a:latin typeface="Consolas" panose="020B0609020204030204" pitchFamily="49" charset="0"/>
              </a:rPr>
              <a:t>const</a:t>
            </a:r>
            <a:r>
              <a:rPr lang="en-US" sz="1800" b="0" dirty="0">
                <a:solidFill>
                  <a:srgbClr val="000000"/>
                </a:solidFill>
                <a:effectLst/>
                <a:highlight>
                  <a:srgbClr val="FFFF00"/>
                </a:highlight>
                <a:latin typeface="Consolas" panose="020B0609020204030204" pitchFamily="49" charset="0"/>
              </a:rPr>
              <a:t> listener1 = () </a:t>
            </a:r>
            <a:r>
              <a:rPr lang="en-US" sz="1800" b="0" dirty="0">
                <a:solidFill>
                  <a:srgbClr val="0000FF"/>
                </a:solidFill>
                <a:effectLst/>
                <a:highlight>
                  <a:srgbClr val="FFFF00"/>
                </a:highlight>
                <a:latin typeface="Consolas" panose="020B0609020204030204" pitchFamily="49" charset="0"/>
              </a:rPr>
              <a:t>=&gt;</a:t>
            </a:r>
            <a:r>
              <a:rPr lang="en-US" sz="1800" b="0" dirty="0">
                <a:solidFill>
                  <a:srgbClr val="000000"/>
                </a:solidFill>
                <a:effectLst/>
                <a:highlight>
                  <a:srgbClr val="FFFF00"/>
                </a:highlight>
                <a:latin typeface="Consolas" panose="020B0609020204030204" pitchFamily="49" charset="0"/>
              </a:rPr>
              <a:t> </a:t>
            </a:r>
            <a:r>
              <a:rPr lang="en-US" sz="1800" b="0" dirty="0" err="1">
                <a:solidFill>
                  <a:srgbClr val="000000"/>
                </a:solidFill>
                <a:effectLst/>
                <a:highlight>
                  <a:srgbClr val="FFFF00"/>
                </a:highlight>
                <a:latin typeface="Consolas" panose="020B0609020204030204" pitchFamily="49" charset="0"/>
              </a:rPr>
              <a:t>setLocalTime</a:t>
            </a:r>
            <a:r>
              <a:rPr lang="en-US" sz="1800" b="0" dirty="0">
                <a:solidFill>
                  <a:srgbClr val="000000"/>
                </a:solidFill>
                <a:effectLst/>
                <a:highlight>
                  <a:srgbClr val="FFFF00"/>
                </a:highlight>
                <a:latin typeface="Consolas" panose="020B0609020204030204" pitchFamily="49" charset="0"/>
              </a:rPr>
              <a:t>(time =&gt; time +1)</a:t>
            </a:r>
          </a:p>
          <a:p>
            <a:pPr>
              <a:lnSpc>
                <a:spcPct val="113095"/>
              </a:lnSpc>
              <a:buNone/>
            </a:pPr>
            <a:r>
              <a:rPr lang="en-US" sz="1800" b="0" dirty="0">
                <a:solidFill>
                  <a:srgbClr val="000000"/>
                </a:solidFill>
                <a:effectLst/>
                <a:highlight>
                  <a:srgbClr val="FFFF00"/>
                </a:highlight>
                <a:latin typeface="Consolas" panose="020B0609020204030204" pitchFamily="49" charset="0"/>
              </a:rPr>
              <a:t>    </a:t>
            </a:r>
            <a:r>
              <a:rPr lang="en-US" sz="1800" b="0" dirty="0" err="1">
                <a:solidFill>
                  <a:srgbClr val="000000"/>
                </a:solidFill>
                <a:effectLst/>
                <a:highlight>
                  <a:srgbClr val="FFFF00"/>
                </a:highlight>
                <a:latin typeface="Consolas" panose="020B0609020204030204" pitchFamily="49" charset="0"/>
              </a:rPr>
              <a:t>clock.addListener</a:t>
            </a:r>
            <a:r>
              <a:rPr lang="en-US" sz="1800" b="0" dirty="0">
                <a:solidFill>
                  <a:srgbClr val="000000"/>
                </a:solidFill>
                <a:effectLst/>
                <a:highlight>
                  <a:srgbClr val="FFFF00"/>
                </a:highlight>
                <a:latin typeface="Consolas" panose="020B0609020204030204" pitchFamily="49" charset="0"/>
              </a:rPr>
              <a:t>(listener1);</a:t>
            </a:r>
          </a:p>
          <a:p>
            <a:pPr>
              <a:lnSpc>
                <a:spcPct val="113095"/>
              </a:lnSpc>
              <a:buNone/>
            </a:pPr>
            <a:endParaRPr lang="en-US" dirty="0">
              <a:highlight>
                <a:srgbClr val="FFFF00"/>
              </a:highlight>
              <a:latin typeface="Consolas" panose="020B0609020204030204" pitchFamily="49" charset="0"/>
            </a:endParaRPr>
          </a:p>
          <a:p>
            <a:pPr>
              <a:lnSpc>
                <a:spcPct val="113095"/>
              </a:lnSpc>
              <a:buNone/>
            </a:pPr>
            <a:endParaRPr lang="en-US" sz="1800" b="0" dirty="0">
              <a:solidFill>
                <a:srgbClr val="000000"/>
              </a:solidFill>
              <a:effectLst/>
              <a:highlight>
                <a:srgbClr val="FFFF00"/>
              </a:highlight>
              <a:latin typeface="Consolas" panose="020B0609020204030204" pitchFamily="49" charset="0"/>
            </a:endParaRP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a:t>
            </a:r>
            <a:r>
              <a:rPr lang="en-US" sz="1800" b="0" dirty="0">
                <a:solidFill>
                  <a:srgbClr val="000000"/>
                </a:solidFill>
                <a:effectLst/>
                <a:highlight>
                  <a:srgbClr val="00FFFF"/>
                </a:highlight>
                <a:latin typeface="Consolas" panose="020B0609020204030204" pitchFamily="49" charset="0"/>
              </a:rPr>
              <a:t>() </a:t>
            </a:r>
            <a:r>
              <a:rPr lang="en-US" sz="1800" b="0" dirty="0">
                <a:solidFill>
                  <a:srgbClr val="0000FF"/>
                </a:solidFill>
                <a:effectLst/>
                <a:highlight>
                  <a:srgbClr val="00FFFF"/>
                </a:highlight>
                <a:latin typeface="Consolas" panose="020B0609020204030204" pitchFamily="49" charset="0"/>
              </a:rPr>
              <a:t>=&gt;</a:t>
            </a:r>
            <a:r>
              <a:rPr lang="en-US" sz="1800" b="0" dirty="0">
                <a:solidFill>
                  <a:srgbClr val="000000"/>
                </a:solidFill>
                <a:effectLst/>
                <a:highlight>
                  <a:srgbClr val="00FFFF"/>
                </a:highlight>
                <a:latin typeface="Consolas" panose="020B0609020204030204" pitchFamily="49" charset="0"/>
              </a:rPr>
              <a:t> {</a:t>
            </a:r>
            <a:r>
              <a:rPr lang="en-US" sz="1800" b="0" dirty="0" err="1">
                <a:solidFill>
                  <a:srgbClr val="000000"/>
                </a:solidFill>
                <a:effectLst/>
                <a:highlight>
                  <a:srgbClr val="00FFFF"/>
                </a:highlight>
                <a:latin typeface="Consolas" panose="020B0609020204030204" pitchFamily="49" charset="0"/>
              </a:rPr>
              <a:t>clock.removeListener</a:t>
            </a:r>
            <a:r>
              <a:rPr lang="en-US" sz="1800" b="0" dirty="0">
                <a:solidFill>
                  <a:srgbClr val="000000"/>
                </a:solidFill>
                <a:effectLst/>
                <a:highlight>
                  <a:srgbClr val="00FFFF"/>
                </a:highlight>
                <a:latin typeface="Consolas" panose="020B0609020204030204" pitchFamily="49" charset="0"/>
              </a:rPr>
              <a:t>(listener1);</a:t>
            </a:r>
          </a:p>
          <a:p>
            <a:pPr>
              <a:lnSpc>
                <a:spcPct val="113095"/>
              </a:lnSpc>
              <a:buNone/>
            </a:pPr>
            <a:r>
              <a:rPr lang="en-US" sz="1800" b="0" dirty="0">
                <a:solidFill>
                  <a:srgbClr val="000000"/>
                </a:solidFill>
                <a:effectLst/>
                <a:latin typeface="Consolas" panose="020B0609020204030204" pitchFamily="49" charset="0"/>
              </a:rPr>
              <a:t>    };</a:t>
            </a:r>
          </a:p>
          <a:p>
            <a:pPr>
              <a:lnSpc>
                <a:spcPct val="113095"/>
              </a:lnSpc>
              <a:buNone/>
            </a:pPr>
            <a:r>
              <a:rPr lang="en-US" sz="1800" b="0" dirty="0">
                <a:solidFill>
                  <a:srgbClr val="000000"/>
                </a:solidFill>
                <a:effectLst/>
                <a:latin typeface="Consolas" panose="020B0609020204030204" pitchFamily="49" charset="0"/>
              </a:rPr>
              <a:t>  }, </a:t>
            </a:r>
            <a:r>
              <a:rPr lang="en-US" sz="1800" b="0" dirty="0">
                <a:solidFill>
                  <a:srgbClr val="000000"/>
                </a:solidFill>
                <a:effectLst/>
                <a:highlight>
                  <a:srgbClr val="C0C0C0"/>
                </a:highlight>
                <a:latin typeface="Consolas" panose="020B0609020204030204" pitchFamily="49" charset="0"/>
              </a:rPr>
              <a:t>[]</a:t>
            </a:r>
            <a:r>
              <a:rPr lang="en-US" sz="1800" b="0" dirty="0">
                <a:solidFill>
                  <a:srgbClr val="000000"/>
                </a:solidFill>
                <a:effectLst/>
                <a:latin typeface="Consolas" panose="020B0609020204030204" pitchFamily="49" charset="0"/>
              </a:rPr>
              <a:t>);</a:t>
            </a:r>
          </a:p>
        </p:txBody>
      </p:sp>
      <p:sp>
        <p:nvSpPr>
          <p:cNvPr id="2" name="Title 1">
            <a:extLst>
              <a:ext uri="{FF2B5EF4-FFF2-40B4-BE49-F238E27FC236}">
                <a16:creationId xmlns:a16="http://schemas.microsoft.com/office/drawing/2014/main" id="{784A4F4F-C4AE-D1C0-3F12-9DB3018AC09E}"/>
              </a:ext>
            </a:extLst>
          </p:cNvPr>
          <p:cNvSpPr>
            <a:spLocks noGrp="1"/>
          </p:cNvSpPr>
          <p:nvPr>
            <p:ph type="title"/>
          </p:nvPr>
        </p:nvSpPr>
        <p:spPr/>
        <p:txBody>
          <a:bodyPr/>
          <a:lstStyle/>
          <a:p>
            <a:r>
              <a:rPr lang="en-US" dirty="0"/>
              <a:t>useEffect is a mechanism for synchronizing a component with an external system</a:t>
            </a:r>
          </a:p>
        </p:txBody>
      </p:sp>
      <p:sp>
        <p:nvSpPr>
          <p:cNvPr id="6" name="TextBox 5">
            <a:extLst>
              <a:ext uri="{FF2B5EF4-FFF2-40B4-BE49-F238E27FC236}">
                <a16:creationId xmlns:a16="http://schemas.microsoft.com/office/drawing/2014/main" id="{DA2921BC-D96C-CE4E-A24A-793135B0040D}"/>
              </a:ext>
            </a:extLst>
          </p:cNvPr>
          <p:cNvSpPr txBox="1"/>
          <p:nvPr/>
        </p:nvSpPr>
        <p:spPr>
          <a:xfrm>
            <a:off x="6946711" y="6149326"/>
            <a:ext cx="423449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hlinkClick r:id="rId3"/>
              </a:rPr>
              <a:t>https://react.dev/reference/react/useEffect</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4" name="Slide Number Placeholder 3">
            <a:extLst>
              <a:ext uri="{FF2B5EF4-FFF2-40B4-BE49-F238E27FC236}">
                <a16:creationId xmlns:a16="http://schemas.microsoft.com/office/drawing/2014/main" id="{C106D35E-F8BC-CC43-CE14-43CAA45C74E9}"/>
              </a:ext>
            </a:extLst>
          </p:cNvPr>
          <p:cNvSpPr>
            <a:spLocks noGrp="1"/>
          </p:cNvSpPr>
          <p:nvPr>
            <p:ph type="sldNum" sz="quarter" idx="2"/>
          </p:nvPr>
        </p:nvSpPr>
        <p:spPr/>
        <p:txBody>
          <a:bodyPr/>
          <a:lstStyle/>
          <a:p>
            <a:fld id="{86CB4B4D-7CA3-9044-876B-883B54F8677D}" type="slidenum">
              <a:rPr lang="en-US" smtClean="0"/>
              <a:t>4</a:t>
            </a:fld>
            <a:endParaRPr lang="en-US"/>
          </a:p>
        </p:txBody>
      </p:sp>
      <p:sp>
        <p:nvSpPr>
          <p:cNvPr id="8" name="Arrow: Left 7">
            <a:extLst>
              <a:ext uri="{FF2B5EF4-FFF2-40B4-BE49-F238E27FC236}">
                <a16:creationId xmlns:a16="http://schemas.microsoft.com/office/drawing/2014/main" id="{26C3FA75-64CA-C959-0B28-81AD3FB51474}"/>
              </a:ext>
            </a:extLst>
          </p:cNvPr>
          <p:cNvSpPr/>
          <p:nvPr/>
        </p:nvSpPr>
        <p:spPr>
          <a:xfrm>
            <a:off x="8576911" y="2868429"/>
            <a:ext cx="2117558" cy="1283906"/>
          </a:xfrm>
          <a:prstGeom prst="leftArrow">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t>Action to take on first render</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9" name="Arrow: Left 8">
            <a:extLst>
              <a:ext uri="{FF2B5EF4-FFF2-40B4-BE49-F238E27FC236}">
                <a16:creationId xmlns:a16="http://schemas.microsoft.com/office/drawing/2014/main" id="{311E723F-5709-3B3B-ABAE-5401E8EF42BA}"/>
              </a:ext>
            </a:extLst>
          </p:cNvPr>
          <p:cNvSpPr/>
          <p:nvPr/>
        </p:nvSpPr>
        <p:spPr>
          <a:xfrm>
            <a:off x="7547810" y="4052822"/>
            <a:ext cx="3547366" cy="1283906"/>
          </a:xfrm>
          <a:prstGeom prst="leftArrow">
            <a:avLst/>
          </a:prstGeom>
          <a:solidFill>
            <a:schemeClr val="accent5">
              <a:lumMod val="60000"/>
              <a:lumOff val="4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highlight>
                  <a:srgbClr val="00FFFF"/>
                </a:highlight>
              </a:rPr>
              <a:t>Action to take when component dismounts</a:t>
            </a:r>
            <a:endParaRPr kumimoji="0" lang="en-US" sz="1800" b="0" i="0" u="none" strike="noStrike" cap="none" spc="0" normalizeH="0" baseline="0" dirty="0">
              <a:ln>
                <a:noFill/>
              </a:ln>
              <a:solidFill>
                <a:srgbClr val="000000"/>
              </a:solidFill>
              <a:effectLst/>
              <a:highlight>
                <a:srgbClr val="00FFFF"/>
              </a:highlight>
              <a:uFillTx/>
              <a:sym typeface="Calibri"/>
            </a:endParaRPr>
          </a:p>
        </p:txBody>
      </p:sp>
      <p:grpSp>
        <p:nvGrpSpPr>
          <p:cNvPr id="21" name="Group 20">
            <a:extLst>
              <a:ext uri="{FF2B5EF4-FFF2-40B4-BE49-F238E27FC236}">
                <a16:creationId xmlns:a16="http://schemas.microsoft.com/office/drawing/2014/main" id="{6DF6F86B-92DB-2A6F-C86C-D9D8E5D4BF9A}"/>
              </a:ext>
            </a:extLst>
          </p:cNvPr>
          <p:cNvGrpSpPr/>
          <p:nvPr/>
        </p:nvGrpSpPr>
        <p:grpSpPr>
          <a:xfrm>
            <a:off x="1096824" y="5283042"/>
            <a:ext cx="2797629" cy="1016157"/>
            <a:chOff x="1687285" y="5076030"/>
            <a:chExt cx="2797629" cy="1380023"/>
          </a:xfrm>
        </p:grpSpPr>
        <p:cxnSp>
          <p:nvCxnSpPr>
            <p:cNvPr id="17" name="Straight Arrow Connector 16">
              <a:extLst>
                <a:ext uri="{FF2B5EF4-FFF2-40B4-BE49-F238E27FC236}">
                  <a16:creationId xmlns:a16="http://schemas.microsoft.com/office/drawing/2014/main" id="{FC0317B6-86FE-BD0A-7F68-B2D5D5675C48}"/>
                </a:ext>
              </a:extLst>
            </p:cNvPr>
            <p:cNvCxnSpPr>
              <a:cxnSpLocks/>
            </p:cNvCxnSpPr>
            <p:nvPr/>
          </p:nvCxnSpPr>
          <p:spPr>
            <a:xfrm flipH="1" flipV="1">
              <a:off x="2445129" y="5076030"/>
              <a:ext cx="294223" cy="765521"/>
            </a:xfrm>
            <a:prstGeom prst="straightConnector1">
              <a:avLst/>
            </a:prstGeom>
            <a:noFill/>
            <a:ln w="63500" cap="flat">
              <a:solidFill>
                <a:schemeClr val="bg1">
                  <a:lumMod val="65000"/>
                </a:schemeClr>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5" name="Rectangle 14">
              <a:extLst>
                <a:ext uri="{FF2B5EF4-FFF2-40B4-BE49-F238E27FC236}">
                  <a16:creationId xmlns:a16="http://schemas.microsoft.com/office/drawing/2014/main" id="{B0B99846-94B1-FB3E-25E9-00C8357F84CE}"/>
                </a:ext>
              </a:extLst>
            </p:cNvPr>
            <p:cNvSpPr/>
            <p:nvPr/>
          </p:nvSpPr>
          <p:spPr>
            <a:xfrm>
              <a:off x="1687285" y="5809724"/>
              <a:ext cx="2797629" cy="646329"/>
            </a:xfrm>
            <a:prstGeom prst="rect">
              <a:avLst/>
            </a:prstGeom>
            <a:solidFill>
              <a:schemeClr val="accent3">
                <a:lumMod val="40000"/>
                <a:lumOff val="6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dirty="0"/>
                <a:t>Empty array says: do this on first render only</a:t>
              </a:r>
            </a:p>
          </p:txBody>
        </p:sp>
      </p:grpSp>
      <p:sp>
        <p:nvSpPr>
          <p:cNvPr id="5" name="Rectangle: Rounded Corners 4">
            <a:extLst>
              <a:ext uri="{FF2B5EF4-FFF2-40B4-BE49-F238E27FC236}">
                <a16:creationId xmlns:a16="http://schemas.microsoft.com/office/drawing/2014/main" id="{B039A5B5-1854-5879-DD3A-BAAE5F2B4E69}"/>
              </a:ext>
            </a:extLst>
          </p:cNvPr>
          <p:cNvSpPr/>
          <p:nvPr/>
        </p:nvSpPr>
        <p:spPr>
          <a:xfrm>
            <a:off x="5529973" y="5474355"/>
            <a:ext cx="6276204"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/Shared/Components/</a:t>
            </a:r>
            <a:r>
              <a:rPr lang="en-US" sz="2400" dirty="0" err="1">
                <a:solidFill>
                  <a:schemeClr val="tx1"/>
                </a:solidFill>
              </a:rPr>
              <a:t>SimpleClockDisplay.tsx</a:t>
            </a:r>
            <a:endParaRPr lang="en-US" sz="2400" dirty="0">
              <a:solidFill>
                <a:schemeClr val="tx1"/>
              </a:solidFill>
            </a:endParaRPr>
          </a:p>
        </p:txBody>
      </p:sp>
    </p:spTree>
    <p:extLst>
      <p:ext uri="{BB962C8B-B14F-4D97-AF65-F5344CB8AC3E}">
        <p14:creationId xmlns:p14="http://schemas.microsoft.com/office/powerpoint/2010/main" val="341412721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D4D9C-A7BF-0EE3-CB9A-DEF1A0305AD6}"/>
              </a:ext>
            </a:extLst>
          </p:cNvPr>
          <p:cNvSpPr>
            <a:spLocks noGrp="1"/>
          </p:cNvSpPr>
          <p:nvPr>
            <p:ph type="title"/>
          </p:nvPr>
        </p:nvSpPr>
        <p:spPr/>
        <p:txBody>
          <a:bodyPr/>
          <a:lstStyle/>
          <a:p>
            <a:r>
              <a:rPr lang="en-US" dirty="0"/>
              <a:t>An external system means any piece of code that’s not inside your React component</a:t>
            </a:r>
          </a:p>
        </p:txBody>
      </p:sp>
      <p:sp>
        <p:nvSpPr>
          <p:cNvPr id="6" name="Text Placeholder 5">
            <a:extLst>
              <a:ext uri="{FF2B5EF4-FFF2-40B4-BE49-F238E27FC236}">
                <a16:creationId xmlns:a16="http://schemas.microsoft.com/office/drawing/2014/main" id="{FEFAB01C-5146-38B1-3635-6A71AE324554}"/>
              </a:ext>
            </a:extLst>
          </p:cNvPr>
          <p:cNvSpPr>
            <a:spLocks noGrp="1"/>
          </p:cNvSpPr>
          <p:nvPr>
            <p:ph type="body" idx="1"/>
          </p:nvPr>
        </p:nvSpPr>
        <p:spPr/>
        <p:txBody>
          <a:bodyPr>
            <a:normAutofit/>
          </a:bodyPr>
          <a:lstStyle/>
          <a:p>
            <a:r>
              <a:rPr lang="en-US" dirty="0"/>
              <a:t>An event in the lifecycle of a component, like redisplay.</a:t>
            </a:r>
          </a:p>
          <a:p>
            <a:r>
              <a:rPr lang="en-US" dirty="0"/>
              <a:t>A timer managed with </a:t>
            </a:r>
            <a:r>
              <a:rPr lang="en-US" dirty="0" err="1"/>
              <a:t>setInterval</a:t>
            </a:r>
            <a:r>
              <a:rPr lang="en-US" dirty="0"/>
              <a:t> and </a:t>
            </a:r>
            <a:r>
              <a:rPr lang="en-US" dirty="0" err="1"/>
              <a:t>clearInterval</a:t>
            </a:r>
            <a:endParaRPr lang="en-US" dirty="0"/>
          </a:p>
          <a:p>
            <a:r>
              <a:rPr lang="en-US" dirty="0"/>
              <a:t>An event subscription like a chat server (sockets?)</a:t>
            </a:r>
          </a:p>
          <a:p>
            <a:r>
              <a:rPr lang="en-US" dirty="0"/>
              <a:t>A call to fetch data from an external API or web site</a:t>
            </a:r>
          </a:p>
          <a:p>
            <a:r>
              <a:rPr lang="en-US" dirty="0"/>
              <a:t>An external animation library</a:t>
            </a:r>
          </a:p>
          <a:p>
            <a:r>
              <a:rPr lang="en-US" dirty="0"/>
              <a:t>A piece of business logic in an app that is external to your component</a:t>
            </a:r>
          </a:p>
          <a:p>
            <a:endParaRPr lang="en-US" dirty="0"/>
          </a:p>
        </p:txBody>
      </p:sp>
      <p:sp>
        <p:nvSpPr>
          <p:cNvPr id="3" name="Slide Number Placeholder 2">
            <a:extLst>
              <a:ext uri="{FF2B5EF4-FFF2-40B4-BE49-F238E27FC236}">
                <a16:creationId xmlns:a16="http://schemas.microsoft.com/office/drawing/2014/main" id="{EFE053B7-1323-F2A7-7B38-DD789D57F465}"/>
              </a:ext>
            </a:extLst>
          </p:cNvPr>
          <p:cNvSpPr>
            <a:spLocks noGrp="1"/>
          </p:cNvSpPr>
          <p:nvPr>
            <p:ph type="sldNum" sz="quarter" idx="2"/>
          </p:nvPr>
        </p:nvSpPr>
        <p:spPr/>
        <p:txBody>
          <a:bodyPr/>
          <a:lstStyle/>
          <a:p>
            <a:fld id="{86CB4B4D-7CA3-9044-876B-883B54F8677D}" type="slidenum">
              <a:rPr lang="en-US" smtClean="0"/>
              <a:t>5</a:t>
            </a:fld>
            <a:endParaRPr lang="en-US"/>
          </a:p>
        </p:txBody>
      </p:sp>
    </p:spTree>
    <p:extLst>
      <p:ext uri="{BB962C8B-B14F-4D97-AF65-F5344CB8AC3E}">
        <p14:creationId xmlns:p14="http://schemas.microsoft.com/office/powerpoint/2010/main" val="119619002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A540-1D89-C129-A23B-73B1F92E24F3}"/>
              </a:ext>
            </a:extLst>
          </p:cNvPr>
          <p:cNvSpPr>
            <a:spLocks noGrp="1"/>
          </p:cNvSpPr>
          <p:nvPr>
            <p:ph type="title"/>
          </p:nvPr>
        </p:nvSpPr>
        <p:spPr/>
        <p:txBody>
          <a:bodyPr/>
          <a:lstStyle/>
          <a:p>
            <a:r>
              <a:rPr lang="en-US" dirty="0"/>
              <a:t>Let’s build a clock display</a:t>
            </a:r>
          </a:p>
        </p:txBody>
      </p:sp>
      <p:sp>
        <p:nvSpPr>
          <p:cNvPr id="3" name="Text Placeholder 2">
            <a:extLst>
              <a:ext uri="{FF2B5EF4-FFF2-40B4-BE49-F238E27FC236}">
                <a16:creationId xmlns:a16="http://schemas.microsoft.com/office/drawing/2014/main" id="{8F228C0C-4E12-E33E-ED68-598FEC790EE4}"/>
              </a:ext>
            </a:extLst>
          </p:cNvPr>
          <p:cNvSpPr>
            <a:spLocks noGrp="1"/>
          </p:cNvSpPr>
          <p:nvPr>
            <p:ph type="body" idx="1"/>
          </p:nvPr>
        </p:nvSpPr>
        <p:spPr/>
        <p:txBody>
          <a:bodyPr/>
          <a:lstStyle/>
          <a:p>
            <a:r>
              <a:rPr lang="en-US" dirty="0"/>
              <a:t>Start by defining the props </a:t>
            </a:r>
          </a:p>
        </p:txBody>
      </p:sp>
      <p:sp>
        <p:nvSpPr>
          <p:cNvPr id="4" name="Slide Number Placeholder 3">
            <a:extLst>
              <a:ext uri="{FF2B5EF4-FFF2-40B4-BE49-F238E27FC236}">
                <a16:creationId xmlns:a16="http://schemas.microsoft.com/office/drawing/2014/main" id="{3DDA684C-FE25-7EF9-5BC2-CE2A337C892D}"/>
              </a:ext>
            </a:extLst>
          </p:cNvPr>
          <p:cNvSpPr>
            <a:spLocks noGrp="1"/>
          </p:cNvSpPr>
          <p:nvPr>
            <p:ph type="sldNum" sz="quarter" idx="2"/>
          </p:nvPr>
        </p:nvSpPr>
        <p:spPr/>
        <p:txBody>
          <a:bodyPr/>
          <a:lstStyle/>
          <a:p>
            <a:fld id="{86CB4B4D-7CA3-9044-876B-883B54F8677D}" type="slidenum">
              <a:rPr lang="en-US" smtClean="0"/>
              <a:t>6</a:t>
            </a:fld>
            <a:endParaRPr lang="en-US"/>
          </a:p>
        </p:txBody>
      </p:sp>
      <p:sp>
        <p:nvSpPr>
          <p:cNvPr id="6" name="TextBox 5">
            <a:extLst>
              <a:ext uri="{FF2B5EF4-FFF2-40B4-BE49-F238E27FC236}">
                <a16:creationId xmlns:a16="http://schemas.microsoft.com/office/drawing/2014/main" id="{8D866CBD-F261-1990-C206-3835645CE068}"/>
              </a:ext>
            </a:extLst>
          </p:cNvPr>
          <p:cNvSpPr txBox="1"/>
          <p:nvPr/>
        </p:nvSpPr>
        <p:spPr>
          <a:xfrm>
            <a:off x="1531018" y="1967579"/>
            <a:ext cx="6093994" cy="38234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2400" b="0" dirty="0">
                <a:solidFill>
                  <a:srgbClr val="0000FF"/>
                </a:solidFill>
                <a:effectLst/>
                <a:latin typeface="Consolas" panose="020B0609020204030204" pitchFamily="49" charset="0"/>
              </a:rPr>
              <a:t>export</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interface</a:t>
            </a:r>
            <a:r>
              <a:rPr lang="en-US" sz="2400" b="0" dirty="0">
                <a:solidFill>
                  <a:srgbClr val="000000"/>
                </a:solidFill>
                <a:effectLst/>
                <a:latin typeface="Consolas" panose="020B0609020204030204" pitchFamily="49" charset="0"/>
              </a:rPr>
              <a:t> ClockDisplayProps {</a:t>
            </a:r>
          </a:p>
          <a:p>
            <a:pPr>
              <a:lnSpc>
                <a:spcPct val="113095"/>
              </a:lnSpc>
              <a:buNone/>
            </a:pPr>
            <a:r>
              <a:rPr lang="en-US" sz="2400" b="0" dirty="0">
                <a:solidFill>
                  <a:srgbClr val="000000"/>
                </a:solidFill>
                <a:effectLst/>
                <a:latin typeface="Consolas" panose="020B0609020204030204" pitchFamily="49" charset="0"/>
              </a:rPr>
              <a:t>  name: string;</a:t>
            </a:r>
          </a:p>
          <a:p>
            <a:pPr>
              <a:lnSpc>
                <a:spcPct val="113095"/>
              </a:lnSpc>
              <a:buNone/>
            </a:pPr>
            <a:r>
              <a:rPr lang="en-US" sz="2400" b="0" dirty="0">
                <a:solidFill>
                  <a:srgbClr val="000000"/>
                </a:solidFill>
                <a:effectLst/>
                <a:latin typeface="Consolas" panose="020B0609020204030204" pitchFamily="49" charset="0"/>
              </a:rPr>
              <a:t>  key: number;</a:t>
            </a:r>
          </a:p>
          <a:p>
            <a:pPr>
              <a:lnSpc>
                <a:spcPct val="113095"/>
              </a:lnSpc>
              <a:buNone/>
            </a:pPr>
            <a:r>
              <a:rPr lang="en-US" sz="2400" b="0" dirty="0">
                <a:solidFill>
                  <a:srgbClr val="000000"/>
                </a:solidFill>
                <a:effectLst/>
                <a:latin typeface="Consolas" panose="020B0609020204030204" pitchFamily="49" charset="0"/>
              </a:rPr>
              <a:t>  clock: </a:t>
            </a:r>
            <a:r>
              <a:rPr lang="en-US" sz="2400" b="0" dirty="0" err="1">
                <a:solidFill>
                  <a:srgbClr val="000000"/>
                </a:solidFill>
                <a:effectLst/>
                <a:latin typeface="Consolas" panose="020B0609020204030204" pitchFamily="49" charset="0"/>
              </a:rPr>
              <a:t>ITicker</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handleDelete</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void;</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handleAdd</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void;</a:t>
            </a:r>
          </a:p>
          <a:p>
            <a:pPr>
              <a:lnSpc>
                <a:spcPct val="113095"/>
              </a:lnSpc>
              <a:buNone/>
            </a:pP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noisyDelete</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boolean</a:t>
            </a:r>
            <a:r>
              <a:rPr lang="en-US" sz="2400" b="0" dirty="0">
                <a:solidFill>
                  <a:srgbClr val="000000"/>
                </a:solidFill>
                <a:effectLst/>
                <a:latin typeface="Consolas" panose="020B0609020204030204" pitchFamily="49" charset="0"/>
              </a:rPr>
              <a:t>;</a:t>
            </a:r>
          </a:p>
          <a:p>
            <a:pPr>
              <a:lnSpc>
                <a:spcPct val="113095"/>
              </a:lnSpc>
              <a:buNone/>
            </a:pPr>
            <a:r>
              <a:rPr lang="en-US" sz="2400" b="0" dirty="0">
                <a:solidFill>
                  <a:srgbClr val="000000"/>
                </a:solidFill>
                <a:effectLst/>
                <a:latin typeface="Consolas" panose="020B0609020204030204" pitchFamily="49" charset="0"/>
              </a:rPr>
              <a:t>}</a:t>
            </a:r>
          </a:p>
        </p:txBody>
      </p:sp>
      <p:sp>
        <p:nvSpPr>
          <p:cNvPr id="8" name="Rectangle: Rounded Corners 7">
            <a:extLst>
              <a:ext uri="{FF2B5EF4-FFF2-40B4-BE49-F238E27FC236}">
                <a16:creationId xmlns:a16="http://schemas.microsoft.com/office/drawing/2014/main" id="{46734FA3-CC03-D131-AA76-88365413C242}"/>
              </a:ext>
            </a:extLst>
          </p:cNvPr>
          <p:cNvSpPr/>
          <p:nvPr/>
        </p:nvSpPr>
        <p:spPr>
          <a:xfrm>
            <a:off x="8725546" y="519017"/>
            <a:ext cx="3207814"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/Shared/</a:t>
            </a:r>
            <a:r>
              <a:rPr lang="en-US" sz="2400" dirty="0" err="1">
                <a:solidFill>
                  <a:schemeClr val="tx1"/>
                </a:solidFill>
              </a:rPr>
              <a:t>types.ts</a:t>
            </a:r>
            <a:endParaRPr lang="en-US" sz="2400" dirty="0">
              <a:solidFill>
                <a:schemeClr val="tx1"/>
              </a:solidFill>
            </a:endParaRPr>
          </a:p>
        </p:txBody>
      </p:sp>
    </p:spTree>
    <p:extLst>
      <p:ext uri="{BB962C8B-B14F-4D97-AF65-F5344CB8AC3E}">
        <p14:creationId xmlns:p14="http://schemas.microsoft.com/office/powerpoint/2010/main" val="396685270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8DEB1-467A-F0CF-C692-54A109DAFCE9}"/>
              </a:ext>
            </a:extLst>
          </p:cNvPr>
          <p:cNvSpPr>
            <a:spLocks noGrp="1"/>
          </p:cNvSpPr>
          <p:nvPr>
            <p:ph type="title"/>
          </p:nvPr>
        </p:nvSpPr>
        <p:spPr/>
        <p:txBody>
          <a:bodyPr/>
          <a:lstStyle/>
          <a:p>
            <a:r>
              <a:rPr lang="en-US" dirty="0"/>
              <a:t>&lt;</a:t>
            </a:r>
            <a:r>
              <a:rPr lang="en-US" dirty="0" err="1"/>
              <a:t>ClockDisplay</a:t>
            </a:r>
            <a:r>
              <a:rPr lang="en-US" dirty="0"/>
              <a:t>&gt; (1): set up the </a:t>
            </a:r>
            <a:r>
              <a:rPr lang="en-US" dirty="0" err="1"/>
              <a:t>useEffect</a:t>
            </a:r>
            <a:endParaRPr lang="en-US" dirty="0"/>
          </a:p>
        </p:txBody>
      </p:sp>
      <p:sp>
        <p:nvSpPr>
          <p:cNvPr id="3" name="Slide Number Placeholder 2">
            <a:extLst>
              <a:ext uri="{FF2B5EF4-FFF2-40B4-BE49-F238E27FC236}">
                <a16:creationId xmlns:a16="http://schemas.microsoft.com/office/drawing/2014/main" id="{540E8413-3A0B-7BC8-ADB8-D8045845E43F}"/>
              </a:ext>
            </a:extLst>
          </p:cNvPr>
          <p:cNvSpPr>
            <a:spLocks noGrp="1"/>
          </p:cNvSpPr>
          <p:nvPr>
            <p:ph type="sldNum" sz="quarter" idx="2"/>
          </p:nvPr>
        </p:nvSpPr>
        <p:spPr/>
        <p:txBody>
          <a:bodyPr/>
          <a:lstStyle/>
          <a:p>
            <a:fld id="{86CB4B4D-7CA3-9044-876B-883B54F8677D}" type="slidenum">
              <a:rPr lang="en-US" smtClean="0"/>
              <a:t>7</a:t>
            </a:fld>
            <a:endParaRPr lang="en-US"/>
          </a:p>
        </p:txBody>
      </p:sp>
      <p:sp>
        <p:nvSpPr>
          <p:cNvPr id="5" name="TextBox 4">
            <a:extLst>
              <a:ext uri="{FF2B5EF4-FFF2-40B4-BE49-F238E27FC236}">
                <a16:creationId xmlns:a16="http://schemas.microsoft.com/office/drawing/2014/main" id="{C0F62115-17F7-F9F3-3E45-6AE5BF4C35C2}"/>
              </a:ext>
            </a:extLst>
          </p:cNvPr>
          <p:cNvSpPr txBox="1"/>
          <p:nvPr/>
        </p:nvSpPr>
        <p:spPr>
          <a:xfrm>
            <a:off x="838200" y="1548854"/>
            <a:ext cx="9315734"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br>
              <a:rPr lang="en-US" b="0" dirty="0">
                <a:solidFill>
                  <a:srgbClr val="3B3B3B"/>
                </a:solidFill>
                <a:effectLst/>
                <a:latin typeface="Consolas" panose="020B0609020204030204" pitchFamily="49" charset="0"/>
              </a:rPr>
            </a:br>
            <a:endParaRPr lang="en-US" b="0" dirty="0">
              <a:solidFill>
                <a:srgbClr val="3B3B3B"/>
              </a:solidFill>
              <a:effectLst/>
              <a:latin typeface="Consolas" panose="020B0609020204030204" pitchFamily="49" charset="0"/>
            </a:endParaRPr>
          </a:p>
        </p:txBody>
      </p:sp>
      <p:sp>
        <p:nvSpPr>
          <p:cNvPr id="6" name="Rectangle: Rounded Corners 5">
            <a:extLst>
              <a:ext uri="{FF2B5EF4-FFF2-40B4-BE49-F238E27FC236}">
                <a16:creationId xmlns:a16="http://schemas.microsoft.com/office/drawing/2014/main" id="{FEC87D9E-FEB2-4A6D-703A-FADC5B355475}"/>
              </a:ext>
            </a:extLst>
          </p:cNvPr>
          <p:cNvSpPr/>
          <p:nvPr/>
        </p:nvSpPr>
        <p:spPr>
          <a:xfrm>
            <a:off x="5043604" y="171514"/>
            <a:ext cx="6530774"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/Shared/Components/</a:t>
            </a:r>
            <a:r>
              <a:rPr lang="en-US" sz="2400" dirty="0" err="1">
                <a:solidFill>
                  <a:schemeClr val="tx1"/>
                </a:solidFill>
              </a:rPr>
              <a:t>SimpleClockDisplay.tsx</a:t>
            </a:r>
            <a:endParaRPr lang="en-US" sz="2400" dirty="0">
              <a:solidFill>
                <a:schemeClr val="tx1"/>
              </a:solidFill>
            </a:endParaRPr>
          </a:p>
        </p:txBody>
      </p:sp>
      <p:sp>
        <p:nvSpPr>
          <p:cNvPr id="7" name="TextBox 6">
            <a:extLst>
              <a:ext uri="{FF2B5EF4-FFF2-40B4-BE49-F238E27FC236}">
                <a16:creationId xmlns:a16="http://schemas.microsoft.com/office/drawing/2014/main" id="{946F190A-3DB4-BA3D-6229-E6C7F244645D}"/>
              </a:ext>
            </a:extLst>
          </p:cNvPr>
          <p:cNvSpPr txBox="1"/>
          <p:nvPr/>
        </p:nvSpPr>
        <p:spPr>
          <a:xfrm>
            <a:off x="838200" y="1386363"/>
            <a:ext cx="9785684" cy="50820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useState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useEffect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"react"</a:t>
            </a:r>
            <a:r>
              <a:rPr lang="en-US" b="0" dirty="0">
                <a:solidFill>
                  <a:srgbClr val="000000"/>
                </a:solidFill>
                <a:effectLst/>
                <a:latin typeface="Consolas" panose="020B0609020204030204" pitchFamily="49" charset="0"/>
              </a:rPr>
              <a:t>;</a:t>
            </a:r>
          </a:p>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 Box, Button, </a:t>
            </a:r>
            <a:r>
              <a:rPr lang="en-US" b="0" dirty="0" err="1">
                <a:solidFill>
                  <a:srgbClr val="000000"/>
                </a:solidFill>
                <a:effectLst/>
                <a:latin typeface="Consolas" panose="020B0609020204030204" pitchFamily="49" charset="0"/>
              </a:rPr>
              <a:t>HStack</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VStack</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"@chakra-</a:t>
            </a:r>
            <a:r>
              <a:rPr lang="en-US" b="0" dirty="0" err="1">
                <a:solidFill>
                  <a:srgbClr val="A31515"/>
                </a:solidFill>
                <a:effectLst/>
                <a:latin typeface="Consolas" panose="020B0609020204030204" pitchFamily="49" charset="0"/>
              </a:rPr>
              <a:t>ui</a:t>
            </a:r>
            <a:r>
              <a:rPr lang="en-US" b="0" dirty="0">
                <a:solidFill>
                  <a:srgbClr val="A31515"/>
                </a:solidFill>
                <a:effectLst/>
                <a:latin typeface="Consolas" panose="020B0609020204030204" pitchFamily="49" charset="0"/>
              </a:rPr>
              <a:t>/react"</a:t>
            </a:r>
            <a:r>
              <a:rPr lang="en-US" b="0" dirty="0">
                <a:solidFill>
                  <a:srgbClr val="000000"/>
                </a:solidFill>
                <a:effectLst/>
                <a:latin typeface="Consolas" panose="020B0609020204030204" pitchFamily="49" charset="0"/>
              </a:rPr>
              <a:t>;</a:t>
            </a:r>
          </a:p>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type</a:t>
            </a:r>
            <a:r>
              <a:rPr lang="en-US" b="0" dirty="0">
                <a:solidFill>
                  <a:srgbClr val="000000"/>
                </a:solidFill>
                <a:effectLst/>
                <a:latin typeface="Consolas" panose="020B0609020204030204" pitchFamily="49" charset="0"/>
              </a:rPr>
              <a:t> { ClockDisplayProps }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"../types"</a:t>
            </a:r>
            <a:r>
              <a:rPr lang="en-US" b="0" dirty="0">
                <a:solidFill>
                  <a:srgbClr val="000000"/>
                </a:solidFill>
                <a:effectLst/>
                <a:latin typeface="Consolas" panose="020B0609020204030204" pitchFamily="49" charset="0"/>
              </a:rPr>
              <a:t>;</a:t>
            </a:r>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a:p>
            <a:pPr>
              <a:lnSpc>
                <a:spcPct val="113095"/>
              </a:lnSpc>
              <a:buNone/>
            </a:pPr>
            <a:r>
              <a:rPr lang="en-US" b="0" dirty="0">
                <a:solidFill>
                  <a:srgbClr val="008000"/>
                </a:solidFill>
                <a:effectLst/>
                <a:latin typeface="Consolas" panose="020B0609020204030204" pitchFamily="49" charset="0"/>
              </a:rPr>
              <a:t>// this version simply imports a clock from its parent</a:t>
            </a:r>
            <a:endParaRPr lang="en-US" b="0" dirty="0">
              <a:solidFill>
                <a:srgbClr val="000000"/>
              </a:solidFill>
              <a:effectLst/>
              <a:latin typeface="Consolas" panose="020B0609020204030204" pitchFamily="49" charset="0"/>
            </a:endParaRPr>
          </a:p>
          <a:p>
            <a:pPr>
              <a:lnSpc>
                <a:spcPct val="113095"/>
              </a:lnSpc>
              <a:buNone/>
            </a:pPr>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default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ClockDisplay</a:t>
            </a:r>
            <a:r>
              <a:rPr lang="en-US" b="0" dirty="0">
                <a:solidFill>
                  <a:srgbClr val="000000"/>
                </a:solidFill>
                <a:effectLst/>
                <a:latin typeface="Consolas" panose="020B0609020204030204" pitchFamily="49" charset="0"/>
              </a:rPr>
              <a:t>(props: ClockDisplayProps) {</a:t>
            </a:r>
          </a:p>
          <a:p>
            <a:pPr>
              <a:lnSpc>
                <a:spcPct val="113095"/>
              </a:lnSpc>
              <a:buNone/>
            </a:pP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clock = </a:t>
            </a:r>
            <a:r>
              <a:rPr lang="en-US" b="0" dirty="0" err="1">
                <a:solidFill>
                  <a:srgbClr val="000000"/>
                </a:solidFill>
                <a:effectLst/>
                <a:latin typeface="Consolas" panose="020B0609020204030204" pitchFamily="49" charset="0"/>
              </a:rPr>
              <a:t>props.clock</a:t>
            </a:r>
            <a:r>
              <a:rPr lang="en-US" b="0" dirty="0">
                <a:solidFill>
                  <a:srgbClr val="000000"/>
                </a:solidFill>
                <a:effectLst/>
                <a:latin typeface="Consolas" panose="020B0609020204030204" pitchFamily="49" charset="0"/>
              </a:rPr>
              <a:t>;</a:t>
            </a:r>
          </a:p>
          <a:p>
            <a:pPr>
              <a:lnSpc>
                <a:spcPct val="113095"/>
              </a:lnSpc>
              <a:buNone/>
            </a:pP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localTime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setLocalTime</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useState</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a:t>
            </a:r>
          </a:p>
          <a:p>
            <a:pPr>
              <a:lnSpc>
                <a:spcPct val="113095"/>
              </a:lnSpc>
              <a:buNone/>
            </a:pPr>
            <a:endParaRPr lang="en-US" b="0" dirty="0">
              <a:solidFill>
                <a:srgbClr val="000000"/>
              </a:solidFill>
              <a:effectLst/>
              <a:latin typeface="Consolas" panose="020B0609020204030204" pitchFamily="49" charset="0"/>
            </a:endParaRPr>
          </a:p>
          <a:p>
            <a:pPr>
              <a:lnSpc>
                <a:spcPct val="113095"/>
              </a:lnSpc>
              <a:buNone/>
            </a:pP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useEffect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pPr>
              <a:lnSpc>
                <a:spcPct val="113095"/>
              </a:lnSpc>
              <a:buNone/>
            </a:pP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listener1 =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setLocalTime</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localTime</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localTime</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a:t>
            </a:r>
          </a:p>
          <a:p>
            <a:pPr>
              <a:lnSpc>
                <a:spcPct val="113095"/>
              </a:lnSpc>
              <a:buNone/>
            </a:pP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clock.addListener</a:t>
            </a:r>
            <a:r>
              <a:rPr lang="en-US" b="0" dirty="0">
                <a:solidFill>
                  <a:srgbClr val="000000"/>
                </a:solidFill>
                <a:effectLst/>
                <a:latin typeface="Consolas" panose="020B0609020204030204" pitchFamily="49" charset="0"/>
              </a:rPr>
              <a:t>(listener1);</a:t>
            </a:r>
          </a:p>
          <a:p>
            <a:pPr>
              <a:lnSpc>
                <a:spcPct val="113095"/>
              </a:lnSpc>
              <a:buNone/>
            </a:pP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p>
          <a:p>
            <a:pPr>
              <a:lnSpc>
                <a:spcPct val="113095"/>
              </a:lnSpc>
              <a:buNone/>
            </a:pP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clock.removeListener</a:t>
            </a:r>
            <a:r>
              <a:rPr lang="en-US" b="0" dirty="0">
                <a:solidFill>
                  <a:srgbClr val="000000"/>
                </a:solidFill>
                <a:effectLst/>
                <a:latin typeface="Consolas" panose="020B0609020204030204" pitchFamily="49" charset="0"/>
              </a:rPr>
              <a:t>(listener1);</a:t>
            </a:r>
          </a:p>
          <a:p>
            <a:pPr>
              <a:lnSpc>
                <a:spcPct val="113095"/>
              </a:lnSpc>
              <a:buNone/>
            </a:pPr>
            <a:r>
              <a:rPr lang="en-US" b="0" dirty="0">
                <a:solidFill>
                  <a:srgbClr val="000000"/>
                </a:solidFill>
                <a:effectLst/>
                <a:latin typeface="Consolas" panose="020B0609020204030204" pitchFamily="49" charset="0"/>
              </a:rPr>
              <a:t>    };</a:t>
            </a:r>
          </a:p>
          <a:p>
            <a:pPr>
              <a:lnSpc>
                <a:spcPct val="113095"/>
              </a:lnSpc>
              <a:buNone/>
            </a:pPr>
            <a:r>
              <a:rPr lang="en-US" b="0" dirty="0">
                <a:solidFill>
                  <a:srgbClr val="000000"/>
                </a:solidFill>
                <a:effectLst/>
                <a:latin typeface="Consolas" panose="020B0609020204030204" pitchFamily="49" charset="0"/>
              </a:rPr>
              <a:t>  }, []);</a:t>
            </a:r>
          </a:p>
        </p:txBody>
      </p:sp>
    </p:spTree>
    <p:extLst>
      <p:ext uri="{BB962C8B-B14F-4D97-AF65-F5344CB8AC3E}">
        <p14:creationId xmlns:p14="http://schemas.microsoft.com/office/powerpoint/2010/main" val="148627474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C4C14-861A-338F-C052-3D9E86E81FC5}"/>
              </a:ext>
            </a:extLst>
          </p:cNvPr>
          <p:cNvSpPr>
            <a:spLocks noGrp="1"/>
          </p:cNvSpPr>
          <p:nvPr>
            <p:ph type="title"/>
          </p:nvPr>
        </p:nvSpPr>
        <p:spPr>
          <a:xfrm>
            <a:off x="741948" y="0"/>
            <a:ext cx="10515600" cy="1325563"/>
          </a:xfrm>
        </p:spPr>
        <p:txBody>
          <a:bodyPr/>
          <a:lstStyle/>
          <a:p>
            <a:r>
              <a:rPr lang="en-US" dirty="0"/>
              <a:t>&lt;</a:t>
            </a:r>
            <a:r>
              <a:rPr lang="en-US" dirty="0" err="1"/>
              <a:t>ClockDisplay</a:t>
            </a:r>
            <a:r>
              <a:rPr lang="en-US" dirty="0"/>
              <a:t>&gt; (2): the handlers</a:t>
            </a:r>
          </a:p>
        </p:txBody>
      </p:sp>
      <p:sp>
        <p:nvSpPr>
          <p:cNvPr id="3" name="Slide Number Placeholder 2">
            <a:extLst>
              <a:ext uri="{FF2B5EF4-FFF2-40B4-BE49-F238E27FC236}">
                <a16:creationId xmlns:a16="http://schemas.microsoft.com/office/drawing/2014/main" id="{D3DE518D-E9C5-292A-3209-67FF2524FF41}"/>
              </a:ext>
            </a:extLst>
          </p:cNvPr>
          <p:cNvSpPr>
            <a:spLocks noGrp="1"/>
          </p:cNvSpPr>
          <p:nvPr>
            <p:ph type="sldNum" sz="quarter" idx="2"/>
          </p:nvPr>
        </p:nvSpPr>
        <p:spPr>
          <a:xfrm>
            <a:off x="10998924" y="6609695"/>
            <a:ext cx="258624" cy="248305"/>
          </a:xfrm>
        </p:spPr>
        <p:txBody>
          <a:bodyPr/>
          <a:lstStyle/>
          <a:p>
            <a:fld id="{86CB4B4D-7CA3-9044-876B-883B54F8677D}" type="slidenum">
              <a:rPr lang="en-US" smtClean="0"/>
              <a:t>8</a:t>
            </a:fld>
            <a:endParaRPr lang="en-US"/>
          </a:p>
        </p:txBody>
      </p:sp>
      <p:sp>
        <p:nvSpPr>
          <p:cNvPr id="5" name="TextBox 4">
            <a:extLst>
              <a:ext uri="{FF2B5EF4-FFF2-40B4-BE49-F238E27FC236}">
                <a16:creationId xmlns:a16="http://schemas.microsoft.com/office/drawing/2014/main" id="{1C87C913-A762-6DC0-7FDC-DBB4BBC1FA2D}"/>
              </a:ext>
            </a:extLst>
          </p:cNvPr>
          <p:cNvSpPr txBox="1"/>
          <p:nvPr/>
        </p:nvSpPr>
        <p:spPr>
          <a:xfrm>
            <a:off x="1374608" y="1854870"/>
            <a:ext cx="8214560" cy="2153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handleStart</a:t>
            </a:r>
            <a:r>
              <a:rPr lang="en-US" sz="2400" b="0" dirty="0">
                <a:solidFill>
                  <a:srgbClr val="000000"/>
                </a:solidFill>
                <a:effectLst/>
                <a:latin typeface="Consolas" panose="020B0609020204030204" pitchFamily="49" charset="0"/>
              </a:rPr>
              <a:t>() { </a:t>
            </a:r>
            <a:r>
              <a:rPr lang="en-US" sz="2400" b="0" dirty="0" err="1">
                <a:solidFill>
                  <a:srgbClr val="000000"/>
                </a:solidFill>
                <a:effectLst/>
                <a:latin typeface="Consolas" panose="020B0609020204030204" pitchFamily="49" charset="0"/>
              </a:rPr>
              <a:t>clock.start</a:t>
            </a:r>
            <a:r>
              <a:rPr lang="en-US" sz="2400" b="0" dirty="0">
                <a:solidFill>
                  <a:srgbClr val="000000"/>
                </a:solidFill>
                <a:effectLst/>
                <a:latin typeface="Consolas" panose="020B0609020204030204" pitchFamily="49" charset="0"/>
              </a:rPr>
              <a:t>(); }</a:t>
            </a:r>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handleStop</a:t>
            </a:r>
            <a:r>
              <a:rPr lang="en-US" sz="2400" b="0" dirty="0">
                <a:solidFill>
                  <a:srgbClr val="000000"/>
                </a:solidFill>
                <a:effectLst/>
                <a:latin typeface="Consolas" panose="020B0609020204030204" pitchFamily="49" charset="0"/>
              </a:rPr>
              <a:t>() { </a:t>
            </a:r>
            <a:r>
              <a:rPr lang="en-US" sz="2400" b="0" dirty="0" err="1">
                <a:solidFill>
                  <a:srgbClr val="000000"/>
                </a:solidFill>
                <a:effectLst/>
                <a:latin typeface="Consolas" panose="020B0609020204030204" pitchFamily="49" charset="0"/>
              </a:rPr>
              <a:t>clock.stop</a:t>
            </a:r>
            <a:r>
              <a:rPr lang="en-US" sz="2400" b="0" dirty="0">
                <a:solidFill>
                  <a:srgbClr val="000000"/>
                </a:solidFill>
                <a:effectLst/>
                <a:latin typeface="Consolas" panose="020B0609020204030204" pitchFamily="49" charset="0"/>
              </a:rPr>
              <a:t>(); }</a:t>
            </a:r>
            <a:br>
              <a:rPr lang="en-US" sz="2400" b="0" dirty="0">
                <a:solidFill>
                  <a:srgbClr val="000000"/>
                </a:solidFill>
                <a:effectLst/>
                <a:latin typeface="Consolas" panose="020B0609020204030204" pitchFamily="49" charset="0"/>
              </a:rPr>
            </a:br>
            <a:endParaRPr lang="en-US" sz="2400" b="0" dirty="0">
              <a:solidFill>
                <a:srgbClr val="000000"/>
              </a:solidFill>
              <a:effectLst/>
              <a:latin typeface="Consolas" panose="020B0609020204030204" pitchFamily="49" charset="0"/>
            </a:endParaRPr>
          </a:p>
          <a:p>
            <a:pPr>
              <a:lnSpc>
                <a:spcPct val="113095"/>
              </a:lnSpc>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handleReset</a:t>
            </a:r>
            <a:r>
              <a:rPr lang="en-US" sz="2400" b="0" dirty="0">
                <a:solidFill>
                  <a:srgbClr val="000000"/>
                </a:solidFill>
                <a:effectLst/>
                <a:latin typeface="Consolas" panose="020B0609020204030204" pitchFamily="49" charset="0"/>
              </a:rPr>
              <a:t>() { </a:t>
            </a:r>
            <a:r>
              <a:rPr lang="en-US" sz="2400" b="0" dirty="0" err="1">
                <a:solidFill>
                  <a:srgbClr val="000000"/>
                </a:solidFill>
                <a:effectLst/>
                <a:latin typeface="Consolas" panose="020B0609020204030204" pitchFamily="49" charset="0"/>
              </a:rPr>
              <a:t>setLocalTime</a:t>
            </a:r>
            <a:r>
              <a:rPr lang="en-US" sz="2400" b="0" dirty="0">
                <a:solidFill>
                  <a:srgbClr val="000000"/>
                </a:solidFill>
                <a:effectLst/>
                <a:latin typeface="Consolas" panose="020B0609020204030204" pitchFamily="49" charset="0"/>
              </a:rPr>
              <a:t>(</a:t>
            </a:r>
            <a:r>
              <a:rPr lang="en-US" sz="2400" b="0" dirty="0">
                <a:solidFill>
                  <a:srgbClr val="098658"/>
                </a:solidFill>
                <a:effectLst/>
                <a:latin typeface="Consolas" panose="020B0609020204030204" pitchFamily="49" charset="0"/>
              </a:rPr>
              <a:t>0</a:t>
            </a:r>
            <a:r>
              <a:rPr lang="en-US" sz="2400" b="0" dirty="0">
                <a:solidFill>
                  <a:srgbClr val="000000"/>
                </a:solidFill>
                <a:effectLst/>
                <a:latin typeface="Consolas" panose="020B0609020204030204" pitchFamily="49" charset="0"/>
              </a:rPr>
              <a:t>); }</a:t>
            </a:r>
          </a:p>
        </p:txBody>
      </p:sp>
    </p:spTree>
    <p:extLst>
      <p:ext uri="{BB962C8B-B14F-4D97-AF65-F5344CB8AC3E}">
        <p14:creationId xmlns:p14="http://schemas.microsoft.com/office/powerpoint/2010/main" val="45361962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067CE-2EED-BB00-ABCD-64AFDC8C67B4}"/>
              </a:ext>
            </a:extLst>
          </p:cNvPr>
          <p:cNvSpPr>
            <a:spLocks noGrp="1"/>
          </p:cNvSpPr>
          <p:nvPr>
            <p:ph type="title"/>
          </p:nvPr>
        </p:nvSpPr>
        <p:spPr/>
        <p:txBody>
          <a:bodyPr/>
          <a:lstStyle/>
          <a:p>
            <a:r>
              <a:rPr lang="en-US" dirty="0"/>
              <a:t>&lt;</a:t>
            </a:r>
            <a:r>
              <a:rPr lang="en-US" dirty="0" err="1"/>
              <a:t>ClockDisplay</a:t>
            </a:r>
            <a:r>
              <a:rPr lang="en-US" dirty="0"/>
              <a:t>&gt; (3): the display logic</a:t>
            </a:r>
          </a:p>
        </p:txBody>
      </p:sp>
      <p:sp>
        <p:nvSpPr>
          <p:cNvPr id="3" name="Slide Number Placeholder 2">
            <a:extLst>
              <a:ext uri="{FF2B5EF4-FFF2-40B4-BE49-F238E27FC236}">
                <a16:creationId xmlns:a16="http://schemas.microsoft.com/office/drawing/2014/main" id="{4966E49F-1A78-6172-2FBD-5BF61AF299C3}"/>
              </a:ext>
            </a:extLst>
          </p:cNvPr>
          <p:cNvSpPr>
            <a:spLocks noGrp="1"/>
          </p:cNvSpPr>
          <p:nvPr>
            <p:ph type="sldNum" sz="quarter" idx="2"/>
          </p:nvPr>
        </p:nvSpPr>
        <p:spPr/>
        <p:txBody>
          <a:bodyPr/>
          <a:lstStyle/>
          <a:p>
            <a:fld id="{86CB4B4D-7CA3-9044-876B-883B54F8677D}" type="slidenum">
              <a:rPr lang="en-US" smtClean="0"/>
              <a:t>9</a:t>
            </a:fld>
            <a:endParaRPr lang="en-US"/>
          </a:p>
        </p:txBody>
      </p:sp>
      <p:sp>
        <p:nvSpPr>
          <p:cNvPr id="5" name="TextBox 4">
            <a:extLst>
              <a:ext uri="{FF2B5EF4-FFF2-40B4-BE49-F238E27FC236}">
                <a16:creationId xmlns:a16="http://schemas.microsoft.com/office/drawing/2014/main" id="{43785305-C2C7-140B-7D20-F555C4DA4207}"/>
              </a:ext>
            </a:extLst>
          </p:cNvPr>
          <p:cNvSpPr txBox="1"/>
          <p:nvPr/>
        </p:nvSpPr>
        <p:spPr>
          <a:xfrm>
            <a:off x="965534" y="1470900"/>
            <a:ext cx="9778666" cy="49469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1400" b="0" dirty="0">
                <a:solidFill>
                  <a:srgbClr val="0000FF"/>
                </a:solidFill>
                <a:effectLst/>
                <a:latin typeface="Consolas" panose="020B0609020204030204" pitchFamily="49" charset="0"/>
              </a:rPr>
              <a:t>return</a:t>
            </a:r>
            <a:r>
              <a:rPr lang="en-US" sz="1400" b="0" dirty="0">
                <a:solidFill>
                  <a:srgbClr val="000000"/>
                </a:solidFill>
                <a:effectLst/>
                <a:latin typeface="Consolas" panose="020B0609020204030204" pitchFamily="49" charset="0"/>
              </a:rPr>
              <a:t> (</a:t>
            </a: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VStack</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border</a:t>
            </a:r>
            <a:r>
              <a:rPr lang="en-US" sz="1400" b="0" dirty="0">
                <a:solidFill>
                  <a:srgbClr val="000000"/>
                </a:solidFill>
                <a:effectLst/>
                <a:latin typeface="Consolas" panose="020B0609020204030204" pitchFamily="49" charset="0"/>
              </a:rPr>
              <a:t>=</a:t>
            </a:r>
            <a:r>
              <a:rPr lang="en-US" sz="1400" b="0" dirty="0">
                <a:solidFill>
                  <a:srgbClr val="A31515"/>
                </a:solidFill>
                <a:effectLst/>
                <a:latin typeface="Consolas" panose="020B0609020204030204" pitchFamily="49" charset="0"/>
              </a:rPr>
              <a:t>"2px"</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borderColor</a:t>
            </a:r>
            <a:r>
              <a:rPr lang="en-US" sz="1400" b="0" dirty="0">
                <a:solidFill>
                  <a:srgbClr val="000000"/>
                </a:solidFill>
                <a:effectLst/>
                <a:latin typeface="Consolas" panose="020B0609020204030204" pitchFamily="49" charset="0"/>
              </a:rPr>
              <a:t>=</a:t>
            </a:r>
            <a:r>
              <a:rPr lang="en-US" sz="1400" b="0" dirty="0">
                <a:solidFill>
                  <a:srgbClr val="A31515"/>
                </a:solidFill>
                <a:effectLst/>
                <a:latin typeface="Consolas" panose="020B0609020204030204" pitchFamily="49" charset="0"/>
              </a:rPr>
              <a:t>"green"</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padding</a:t>
            </a:r>
            <a:r>
              <a:rPr lang="en-US" sz="1400" b="0" dirty="0">
                <a:solidFill>
                  <a:srgbClr val="000000"/>
                </a:solidFill>
                <a:effectLst/>
                <a:latin typeface="Consolas" panose="020B0609020204030204" pitchFamily="49" charset="0"/>
              </a:rPr>
              <a:t>=</a:t>
            </a:r>
            <a:r>
              <a:rPr lang="en-US" sz="1400" b="0" dirty="0">
                <a:solidFill>
                  <a:srgbClr val="A31515"/>
                </a:solidFill>
                <a:effectLst/>
                <a:latin typeface="Consolas" panose="020B0609020204030204" pitchFamily="49" charset="0"/>
              </a:rPr>
              <a:t>"1"</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width</a:t>
            </a:r>
            <a:r>
              <a:rPr lang="en-US" sz="1400" b="0" dirty="0">
                <a:solidFill>
                  <a:srgbClr val="000000"/>
                </a:solidFill>
                <a:effectLst/>
                <a:latin typeface="Consolas" panose="020B0609020204030204" pitchFamily="49" charset="0"/>
              </a:rPr>
              <a:t>=</a:t>
            </a:r>
            <a:r>
              <a:rPr lang="en-US" sz="1400" b="0" dirty="0">
                <a:solidFill>
                  <a:srgbClr val="A31515"/>
                </a:solidFill>
                <a:effectLst/>
                <a:latin typeface="Consolas" panose="020B0609020204030204" pitchFamily="49" charset="0"/>
              </a:rPr>
              <a:t>"fit-content"</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mx</a:t>
            </a:r>
            <a:r>
              <a:rPr lang="en-US" sz="1400" b="0" dirty="0">
                <a:solidFill>
                  <a:srgbClr val="000000"/>
                </a:solidFill>
                <a:effectLst/>
                <a:latin typeface="Consolas" panose="020B0609020204030204" pitchFamily="49" charset="0"/>
              </a:rPr>
              <a:t>=</a:t>
            </a:r>
            <a:r>
              <a:rPr lang="en-US" sz="1400" b="0" dirty="0">
                <a:solidFill>
                  <a:srgbClr val="A31515"/>
                </a:solidFill>
                <a:effectLst/>
                <a:latin typeface="Consolas" panose="020B0609020204030204" pitchFamily="49" charset="0"/>
              </a:rPr>
              <a:t>"auto"</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&lt;Box&gt;</a:t>
            </a:r>
            <a:r>
              <a:rPr lang="en-US" sz="1400" b="0" dirty="0">
                <a:solidFill>
                  <a:srgbClr val="000000"/>
                </a:solidFill>
                <a:effectLst/>
                <a:latin typeface="Consolas" panose="020B0609020204030204" pitchFamily="49" charset="0"/>
              </a:rPr>
              <a:t>Clock: </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props.name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&lt;/Box&gt;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&lt;Box&gt;</a:t>
            </a:r>
            <a:r>
              <a:rPr lang="en-US" sz="1400" b="0" dirty="0">
                <a:solidFill>
                  <a:srgbClr val="000000"/>
                </a:solidFill>
                <a:effectLst/>
                <a:latin typeface="Consolas" panose="020B0609020204030204" pitchFamily="49" charset="0"/>
              </a:rPr>
              <a:t>Time = </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localTime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&lt;/Box&gt;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&lt;Box&gt;</a:t>
            </a:r>
            <a:r>
              <a:rPr lang="en-US" sz="1400" b="0" dirty="0" err="1">
                <a:solidFill>
                  <a:srgbClr val="000000"/>
                </a:solidFill>
                <a:effectLst/>
                <a:latin typeface="Consolas" panose="020B0609020204030204" pitchFamily="49" charset="0"/>
              </a:rPr>
              <a:t>nlisteners</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clock.nListeners</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&lt;/Box&gt;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&lt;Button</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handleStart</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000000"/>
                </a:solidFill>
                <a:effectLst/>
                <a:latin typeface="Consolas" panose="020B0609020204030204" pitchFamily="49" charset="0"/>
              </a:rPr>
              <a:t>Start</a:t>
            </a:r>
            <a:r>
              <a:rPr lang="en-US" sz="1400" b="0" dirty="0">
                <a:solidFill>
                  <a:srgbClr val="800000"/>
                </a:solidFill>
                <a:effectLst/>
                <a:latin typeface="Consolas" panose="020B0609020204030204" pitchFamily="49" charset="0"/>
              </a:rPr>
              <a:t>&lt;/Button&gt;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&lt;Button</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handleStop</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000000"/>
                </a:solidFill>
                <a:effectLst/>
                <a:latin typeface="Consolas" panose="020B0609020204030204" pitchFamily="49" charset="0"/>
              </a:rPr>
              <a:t>Stop</a:t>
            </a:r>
            <a:r>
              <a:rPr lang="en-US" sz="1400" b="0" dirty="0">
                <a:solidFill>
                  <a:srgbClr val="800000"/>
                </a:solidFill>
                <a:effectLst/>
                <a:latin typeface="Consolas" panose="020B0609020204030204" pitchFamily="49" charset="0"/>
              </a:rPr>
              <a:t>&lt;/Button&gt;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&lt;Button</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handleReset</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000000"/>
                </a:solidFill>
                <a:effectLst/>
                <a:latin typeface="Consolas" panose="020B0609020204030204" pitchFamily="49" charset="0"/>
              </a:rPr>
              <a:t>Reset</a:t>
            </a:r>
            <a:r>
              <a:rPr lang="en-US" sz="1400" b="0" dirty="0">
                <a:solidFill>
                  <a:srgbClr val="800000"/>
                </a:solidFill>
                <a:effectLst/>
                <a:latin typeface="Consolas" panose="020B0609020204030204" pitchFamily="49" charset="0"/>
              </a:rPr>
              <a:t>&lt;/Button&gt;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props.handleAdd</a:t>
            </a:r>
            <a:r>
              <a:rPr lang="en-US" sz="1400" b="0" dirty="0">
                <a:solidFill>
                  <a:srgbClr val="000000"/>
                </a:solidFill>
                <a:effectLst/>
                <a:latin typeface="Consolas" panose="020B0609020204030204" pitchFamily="49" charset="0"/>
              </a:rPr>
              <a:t> &amp;&amp; (</a:t>
            </a: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&lt;Button</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props.handleDelete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000000"/>
                </a:solidFill>
                <a:effectLst/>
                <a:latin typeface="Consolas" panose="020B0609020204030204" pitchFamily="49" charset="0"/>
              </a:rPr>
              <a:t>Delete </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props.name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&lt;/Button&gt;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&lt;Button</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props.handleAdd</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000000"/>
                </a:solidFill>
                <a:effectLst/>
                <a:latin typeface="Consolas" panose="020B0609020204030204" pitchFamily="49" charset="0"/>
              </a:rPr>
              <a:t>Add a clock</a:t>
            </a:r>
            <a:r>
              <a:rPr lang="en-US" sz="1400" b="0" dirty="0">
                <a:solidFill>
                  <a:srgbClr val="800000"/>
                </a:solidFill>
                <a:effectLst/>
                <a:latin typeface="Consolas" panose="020B0609020204030204" pitchFamily="49" charset="0"/>
              </a:rPr>
              <a:t>&lt;/Button&gt;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VStack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p>
        </p:txBody>
      </p:sp>
    </p:spTree>
    <p:extLst>
      <p:ext uri="{BB962C8B-B14F-4D97-AF65-F5344CB8AC3E}">
        <p14:creationId xmlns:p14="http://schemas.microsoft.com/office/powerpoint/2010/main" val="29930487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C4F59-DD88-44BF-B2DE-28F19D756C16}"/>
              </a:ext>
            </a:extLst>
          </p:cNvPr>
          <p:cNvSpPr>
            <a:spLocks noGrp="1"/>
          </p:cNvSpPr>
          <p:nvPr>
            <p:ph type="title"/>
          </p:nvPr>
        </p:nvSpPr>
        <p:spPr/>
        <p:txBody>
          <a:bodyPr/>
          <a:lstStyle/>
          <a:p>
            <a:r>
              <a:rPr lang="en-US" dirty="0"/>
              <a:t>Running a single clock</a:t>
            </a:r>
          </a:p>
        </p:txBody>
      </p:sp>
      <p:sp>
        <p:nvSpPr>
          <p:cNvPr id="3" name="Slide Number Placeholder 2">
            <a:extLst>
              <a:ext uri="{FF2B5EF4-FFF2-40B4-BE49-F238E27FC236}">
                <a16:creationId xmlns:a16="http://schemas.microsoft.com/office/drawing/2014/main" id="{9BFEC287-9532-A8F4-1073-C065FE2342D7}"/>
              </a:ext>
            </a:extLst>
          </p:cNvPr>
          <p:cNvSpPr>
            <a:spLocks noGrp="1"/>
          </p:cNvSpPr>
          <p:nvPr>
            <p:ph type="sldNum" sz="quarter" idx="2"/>
          </p:nvPr>
        </p:nvSpPr>
        <p:spPr/>
        <p:txBody>
          <a:bodyPr/>
          <a:lstStyle/>
          <a:p>
            <a:fld id="{86CB4B4D-7CA3-9044-876B-883B54F8677D}" type="slidenum">
              <a:rPr lang="en-US" smtClean="0"/>
              <a:t>10</a:t>
            </a:fld>
            <a:endParaRPr lang="en-US"/>
          </a:p>
        </p:txBody>
      </p:sp>
      <p:sp>
        <p:nvSpPr>
          <p:cNvPr id="5" name="TextBox 4">
            <a:extLst>
              <a:ext uri="{FF2B5EF4-FFF2-40B4-BE49-F238E27FC236}">
                <a16:creationId xmlns:a16="http://schemas.microsoft.com/office/drawing/2014/main" id="{5341BB33-66E6-02B0-2F53-3AB1E6BA64AF}"/>
              </a:ext>
            </a:extLst>
          </p:cNvPr>
          <p:cNvSpPr txBox="1"/>
          <p:nvPr/>
        </p:nvSpPr>
        <p:spPr>
          <a:xfrm>
            <a:off x="989596" y="1325563"/>
            <a:ext cx="9405688" cy="44559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useState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useEffect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"react"</a:t>
            </a:r>
            <a:r>
              <a:rPr lang="en-US" b="0" dirty="0">
                <a:solidFill>
                  <a:srgbClr val="000000"/>
                </a:solidFill>
                <a:effectLst/>
                <a:latin typeface="Consolas" panose="020B0609020204030204" pitchFamily="49" charset="0"/>
              </a:rPr>
              <a:t>;</a:t>
            </a:r>
          </a:p>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type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ITicker</a:t>
            </a:r>
            <a:r>
              <a:rPr lang="en-US" b="0" dirty="0">
                <a:solidFill>
                  <a:srgbClr val="000000"/>
                </a:solidFill>
                <a:effectLst/>
                <a:latin typeface="Consolas" panose="020B0609020204030204" pitchFamily="49" charset="0"/>
              </a:rPr>
              <a:t> }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"../../Shared/types"</a:t>
            </a:r>
            <a:r>
              <a:rPr lang="en-US" b="0" dirty="0">
                <a:solidFill>
                  <a:srgbClr val="000000"/>
                </a:solidFill>
                <a:effectLst/>
                <a:latin typeface="Consolas" panose="020B0609020204030204" pitchFamily="49" charset="0"/>
              </a:rPr>
              <a:t>;</a:t>
            </a:r>
          </a:p>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Ticker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'../../Shared/Classes/Ticker'</a:t>
            </a:r>
            <a:endParaRPr lang="en-US" b="0" dirty="0">
              <a:solidFill>
                <a:srgbClr val="000000"/>
              </a:solidFill>
              <a:effectLst/>
              <a:latin typeface="Consolas" panose="020B0609020204030204" pitchFamily="49" charset="0"/>
            </a:endParaRPr>
          </a:p>
          <a:p>
            <a:pPr>
              <a:lnSpc>
                <a:spcPct val="113095"/>
              </a:lnSpc>
              <a:buNone/>
            </a:pPr>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ClockDisplay</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"../../Shared/Components/</a:t>
            </a:r>
            <a:r>
              <a:rPr lang="en-US" b="0" dirty="0" err="1">
                <a:solidFill>
                  <a:srgbClr val="A31515"/>
                </a:solidFill>
                <a:effectLst/>
                <a:latin typeface="Consolas" panose="020B0609020204030204" pitchFamily="49" charset="0"/>
              </a:rPr>
              <a:t>SimpleClockDisplay</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pPr>
              <a:lnSpc>
                <a:spcPct val="113095"/>
              </a:lnSpc>
              <a:buNone/>
            </a:pPr>
            <a:endParaRPr lang="en-US" dirty="0">
              <a:latin typeface="Consolas" panose="020B0609020204030204" pitchFamily="49" charset="0"/>
            </a:endParaRPr>
          </a:p>
          <a:p>
            <a:pPr>
              <a:lnSpc>
                <a:spcPct val="113095"/>
              </a:lnSpc>
              <a:buNone/>
            </a:pPr>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default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App() {</a:t>
            </a:r>
          </a:p>
          <a:p>
            <a:pPr>
              <a:lnSpc>
                <a:spcPct val="113095"/>
              </a:lnSpc>
              <a:buNone/>
            </a:pP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[clock, _] = </a:t>
            </a:r>
            <a:r>
              <a:rPr lang="en-US" b="0" dirty="0" err="1">
                <a:solidFill>
                  <a:srgbClr val="000000"/>
                </a:solidFill>
                <a:effectLst/>
                <a:latin typeface="Consolas" panose="020B0609020204030204" pitchFamily="49" charset="0"/>
              </a:rPr>
              <a:t>useState</a:t>
            </a:r>
            <a:r>
              <a:rPr lang="en-US" b="0" dirty="0">
                <a:solidFill>
                  <a:srgbClr val="000000"/>
                </a:solidFill>
                <a:effectLst/>
                <a:latin typeface="Consolas" panose="020B0609020204030204" pitchFamily="49" charset="0"/>
              </a:rPr>
              <a:t>&lt;</a:t>
            </a:r>
            <a:r>
              <a:rPr lang="en-US" b="0" dirty="0" err="1">
                <a:solidFill>
                  <a:srgbClr val="000000"/>
                </a:solidFill>
                <a:effectLst/>
                <a:latin typeface="Consolas" panose="020B0609020204030204" pitchFamily="49" charset="0"/>
              </a:rPr>
              <a:t>ITicker</a:t>
            </a:r>
            <a:r>
              <a:rPr lang="en-US" b="0" dirty="0">
                <a:solidFill>
                  <a:srgbClr val="000000"/>
                </a:solidFill>
                <a:effectLst/>
                <a:latin typeface="Consolas" panose="020B0609020204030204" pitchFamily="49" charset="0"/>
              </a:rPr>
              <a:t>&gt;(</a:t>
            </a:r>
            <a:r>
              <a:rPr lang="en-US" b="0" dirty="0">
                <a:solidFill>
                  <a:srgbClr val="0000FF"/>
                </a:solidFill>
                <a:effectLst/>
                <a:latin typeface="Consolas" panose="020B0609020204030204" pitchFamily="49" charset="0"/>
              </a:rPr>
              <a:t>new</a:t>
            </a:r>
            <a:r>
              <a:rPr lang="en-US" b="0" dirty="0">
                <a:solidFill>
                  <a:srgbClr val="000000"/>
                </a:solidFill>
                <a:effectLst/>
                <a:latin typeface="Consolas" panose="020B0609020204030204" pitchFamily="49" charset="0"/>
              </a:rPr>
              <a:t> Ticker(</a:t>
            </a:r>
            <a:r>
              <a:rPr lang="en-US" b="0" dirty="0">
                <a:solidFill>
                  <a:srgbClr val="098658"/>
                </a:solidFill>
                <a:effectLst/>
                <a:latin typeface="Consolas" panose="020B0609020204030204" pitchFamily="49" charset="0"/>
              </a:rPr>
              <a:t>1000</a:t>
            </a:r>
            <a:r>
              <a:rPr lang="en-US" b="0" dirty="0">
                <a:solidFill>
                  <a:srgbClr val="000000"/>
                </a:solidFill>
                <a:effectLst/>
                <a:latin typeface="Consolas" panose="020B0609020204030204" pitchFamily="49" charset="0"/>
              </a:rPr>
              <a:t>));</a:t>
            </a:r>
          </a:p>
          <a:p>
            <a:pPr>
              <a:lnSpc>
                <a:spcPct val="113095"/>
              </a:lnSpc>
              <a:buNone/>
            </a:pPr>
            <a:endParaRPr lang="en-US" b="0" dirty="0">
              <a:solidFill>
                <a:srgbClr val="000000"/>
              </a:solidFill>
              <a:effectLst/>
              <a:latin typeface="Consolas" panose="020B0609020204030204" pitchFamily="49" charset="0"/>
            </a:endParaRPr>
          </a:p>
          <a:p>
            <a:pPr>
              <a:lnSpc>
                <a:spcPct val="113095"/>
              </a:lnSpc>
              <a:buNone/>
            </a:pP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p>
          <a:p>
            <a:pPr>
              <a:lnSpc>
                <a:spcPct val="113095"/>
              </a:lnSpc>
              <a:buNone/>
            </a:pPr>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800000"/>
                </a:solidFill>
                <a:effectLst/>
                <a:latin typeface="Consolas" panose="020B0609020204030204" pitchFamily="49" charset="0"/>
              </a:rPr>
              <a:t>ClockDisplay</a:t>
            </a:r>
            <a:r>
              <a:rPr lang="en-US" b="0" dirty="0">
                <a:solidFill>
                  <a:srgbClr val="000000"/>
                </a:solidFill>
                <a:effectLst/>
                <a:latin typeface="Consolas" panose="020B0609020204030204" pitchFamily="49" charset="0"/>
              </a:rPr>
              <a:t> </a:t>
            </a:r>
            <a:r>
              <a:rPr lang="en-US" b="0" dirty="0">
                <a:solidFill>
                  <a:srgbClr val="E50000"/>
                </a:solidFill>
                <a:effectLst/>
                <a:latin typeface="Consolas" panose="020B0609020204030204" pitchFamily="49" charset="0"/>
              </a:rPr>
              <a:t>name</a:t>
            </a:r>
            <a:r>
              <a:rPr lang="en-US" b="0" dirty="0">
                <a:solidFill>
                  <a:srgbClr val="000000"/>
                </a:solidFill>
                <a:effectLst/>
                <a:latin typeface="Consolas" panose="020B0609020204030204" pitchFamily="49" charset="0"/>
              </a:rPr>
              <a:t>=</a:t>
            </a:r>
            <a:r>
              <a:rPr lang="en-US" b="0" dirty="0">
                <a:solidFill>
                  <a:srgbClr val="A31515"/>
                </a:solidFill>
                <a:effectLst/>
                <a:latin typeface="Consolas" panose="020B0609020204030204" pitchFamily="49" charset="0"/>
              </a:rPr>
              <a:t>"demo1"</a:t>
            </a:r>
            <a:r>
              <a:rPr lang="en-US" b="0" dirty="0">
                <a:solidFill>
                  <a:srgbClr val="000000"/>
                </a:solidFill>
                <a:effectLst/>
                <a:latin typeface="Consolas" panose="020B0609020204030204" pitchFamily="49" charset="0"/>
              </a:rPr>
              <a:t> </a:t>
            </a:r>
            <a:r>
              <a:rPr lang="en-US" b="0" dirty="0">
                <a:solidFill>
                  <a:srgbClr val="E50000"/>
                </a:solidFill>
                <a:effectLst/>
                <a:latin typeface="Consolas" panose="020B0609020204030204" pitchFamily="49" charset="0"/>
              </a:rPr>
              <a:t>key</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a:solidFill>
                  <a:srgbClr val="098658"/>
                </a:solidFill>
                <a:effectLst/>
                <a:latin typeface="Consolas" panose="020B0609020204030204" pitchFamily="49" charset="0"/>
              </a:rPr>
              <a:t>1</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E50000"/>
                </a:solidFill>
                <a:effectLst/>
                <a:latin typeface="Consolas" panose="020B0609020204030204" pitchFamily="49" charset="0"/>
              </a:rPr>
              <a:t>clock</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clock</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pPr>
              <a:lnSpc>
                <a:spcPct val="113095"/>
              </a:lnSpc>
              <a:buNone/>
            </a:pPr>
            <a:r>
              <a:rPr lang="en-US" b="0" dirty="0">
                <a:solidFill>
                  <a:srgbClr val="000000"/>
                </a:solidFill>
                <a:effectLst/>
                <a:latin typeface="Consolas" panose="020B0609020204030204" pitchFamily="49" charset="0"/>
              </a:rPr>
              <a:t>  )</a:t>
            </a:r>
          </a:p>
          <a:p>
            <a:pPr>
              <a:lnSpc>
                <a:spcPct val="113095"/>
              </a:lnSpc>
              <a:buNone/>
            </a:pPr>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a:p>
            <a:pPr>
              <a:lnSpc>
                <a:spcPct val="113095"/>
              </a:lnSpc>
              <a:buNone/>
            </a:pPr>
            <a:r>
              <a:rPr lang="en-US"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355644576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046B9-2922-2652-30CB-F55E715D517E}"/>
              </a:ext>
            </a:extLst>
          </p:cNvPr>
          <p:cNvSpPr>
            <a:spLocks noGrp="1"/>
          </p:cNvSpPr>
          <p:nvPr>
            <p:ph type="title"/>
          </p:nvPr>
        </p:nvSpPr>
        <p:spPr/>
        <p:txBody>
          <a:bodyPr/>
          <a:lstStyle/>
          <a:p>
            <a:r>
              <a:rPr lang="en-US" dirty="0"/>
              <a:t>Demo!</a:t>
            </a:r>
          </a:p>
        </p:txBody>
      </p:sp>
      <p:sp>
        <p:nvSpPr>
          <p:cNvPr id="3" name="Slide Number Placeholder 2">
            <a:extLst>
              <a:ext uri="{FF2B5EF4-FFF2-40B4-BE49-F238E27FC236}">
                <a16:creationId xmlns:a16="http://schemas.microsoft.com/office/drawing/2014/main" id="{758EB89C-21BD-4DCA-FADD-C59D301BF414}"/>
              </a:ext>
            </a:extLst>
          </p:cNvPr>
          <p:cNvSpPr>
            <a:spLocks noGrp="1"/>
          </p:cNvSpPr>
          <p:nvPr>
            <p:ph type="sldNum" sz="quarter" idx="2"/>
          </p:nvPr>
        </p:nvSpPr>
        <p:spPr/>
        <p:txBody>
          <a:bodyPr/>
          <a:lstStyle/>
          <a:p>
            <a:fld id="{86CB4B4D-7CA3-9044-876B-883B54F8677D}" type="slidenum">
              <a:rPr lang="en-US" smtClean="0"/>
              <a:t>11</a:t>
            </a:fld>
            <a:endParaRPr lang="en-US"/>
          </a:p>
        </p:txBody>
      </p:sp>
      <p:pic>
        <p:nvPicPr>
          <p:cNvPr id="5" name="Picture 4" descr="The image displays a simple control interface with a clock showing 'Time = 13', three buttons labeled 'Start', 'Stop', and 'Reset'.&#10;&#10;AI-generated content may be incorrect.">
            <a:extLst>
              <a:ext uri="{FF2B5EF4-FFF2-40B4-BE49-F238E27FC236}">
                <a16:creationId xmlns:a16="http://schemas.microsoft.com/office/drawing/2014/main" id="{ADA24423-7FA6-820E-018C-3124F24F1D91}"/>
              </a:ext>
            </a:extLst>
          </p:cNvPr>
          <p:cNvPicPr>
            <a:picLocks noChangeAspect="1"/>
          </p:cNvPicPr>
          <p:nvPr/>
        </p:nvPicPr>
        <p:blipFill>
          <a:blip r:embed="rId3"/>
          <a:stretch>
            <a:fillRect/>
          </a:stretch>
        </p:blipFill>
        <p:spPr>
          <a:xfrm>
            <a:off x="2224328" y="2084861"/>
            <a:ext cx="6765123" cy="2872150"/>
          </a:xfrm>
          <a:prstGeom prst="rect">
            <a:avLst/>
          </a:prstGeom>
        </p:spPr>
      </p:pic>
    </p:spTree>
    <p:extLst>
      <p:ext uri="{BB962C8B-B14F-4D97-AF65-F5344CB8AC3E}">
        <p14:creationId xmlns:p14="http://schemas.microsoft.com/office/powerpoint/2010/main" val="232146659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F93E7-36A6-4199-748D-B778E870ABE4}"/>
              </a:ext>
            </a:extLst>
          </p:cNvPr>
          <p:cNvSpPr>
            <a:spLocks noGrp="1"/>
          </p:cNvSpPr>
          <p:nvPr>
            <p:ph type="title"/>
          </p:nvPr>
        </p:nvSpPr>
        <p:spPr/>
        <p:txBody>
          <a:bodyPr/>
          <a:lstStyle/>
          <a:p>
            <a:r>
              <a:rPr lang="en-US" dirty="0"/>
              <a:t>We can use </a:t>
            </a:r>
            <a:r>
              <a:rPr lang="en-US" dirty="0" err="1"/>
              <a:t>ClockDisplay</a:t>
            </a:r>
            <a:r>
              <a:rPr lang="en-US" dirty="0"/>
              <a:t> with a different parent!</a:t>
            </a:r>
          </a:p>
        </p:txBody>
      </p:sp>
      <p:sp>
        <p:nvSpPr>
          <p:cNvPr id="5" name="Text Placeholder 4">
            <a:extLst>
              <a:ext uri="{FF2B5EF4-FFF2-40B4-BE49-F238E27FC236}">
                <a16:creationId xmlns:a16="http://schemas.microsoft.com/office/drawing/2014/main" id="{6576729B-01F7-6942-5E61-FE494AB9F712}"/>
              </a:ext>
            </a:extLst>
          </p:cNvPr>
          <p:cNvSpPr>
            <a:spLocks noGrp="1"/>
          </p:cNvSpPr>
          <p:nvPr>
            <p:ph type="body" idx="1"/>
          </p:nvPr>
        </p:nvSpPr>
        <p:spPr/>
        <p:txBody>
          <a:bodyPr/>
          <a:lstStyle/>
          <a:p>
            <a:r>
              <a:rPr lang="en-US" dirty="0"/>
              <a:t>Components are modular, so we can use </a:t>
            </a:r>
            <a:r>
              <a:rPr lang="en-US" dirty="0" err="1"/>
              <a:t>ClockDisplay</a:t>
            </a:r>
            <a:r>
              <a:rPr lang="en-US" dirty="0"/>
              <a:t> with a different parent.</a:t>
            </a:r>
          </a:p>
          <a:p>
            <a:r>
              <a:rPr lang="en-US" dirty="0"/>
              <a:t>But this required careful design!</a:t>
            </a:r>
          </a:p>
          <a:p>
            <a:endParaRPr lang="en-US" dirty="0"/>
          </a:p>
        </p:txBody>
      </p:sp>
      <p:sp>
        <p:nvSpPr>
          <p:cNvPr id="3" name="Slide Number Placeholder 2">
            <a:extLst>
              <a:ext uri="{FF2B5EF4-FFF2-40B4-BE49-F238E27FC236}">
                <a16:creationId xmlns:a16="http://schemas.microsoft.com/office/drawing/2014/main" id="{16C3EEBA-9BD0-00BC-4FC8-3293ECC71FDC}"/>
              </a:ext>
            </a:extLst>
          </p:cNvPr>
          <p:cNvSpPr>
            <a:spLocks noGrp="1"/>
          </p:cNvSpPr>
          <p:nvPr>
            <p:ph type="sldNum" sz="quarter" idx="2"/>
          </p:nvPr>
        </p:nvSpPr>
        <p:spPr/>
        <p:txBody>
          <a:bodyPr/>
          <a:lstStyle/>
          <a:p>
            <a:fld id="{86CB4B4D-7CA3-9044-876B-883B54F8677D}" type="slidenum">
              <a:rPr lang="en-US" smtClean="0"/>
              <a:t>12</a:t>
            </a:fld>
            <a:endParaRPr lang="en-US"/>
          </a:p>
        </p:txBody>
      </p:sp>
      <p:sp>
        <p:nvSpPr>
          <p:cNvPr id="4" name="Rectangle: Rounded Corners 3">
            <a:extLst>
              <a:ext uri="{FF2B5EF4-FFF2-40B4-BE49-F238E27FC236}">
                <a16:creationId xmlns:a16="http://schemas.microsoft.com/office/drawing/2014/main" id="{B41DBC02-81F8-7E8B-F442-8102A7CC49CC}"/>
              </a:ext>
            </a:extLst>
          </p:cNvPr>
          <p:cNvSpPr/>
          <p:nvPr/>
        </p:nvSpPr>
        <p:spPr>
          <a:xfrm>
            <a:off x="6096000" y="1042827"/>
            <a:ext cx="458491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ThreeClocks</a:t>
            </a:r>
            <a:r>
              <a:rPr lang="en-US" sz="2400" dirty="0">
                <a:solidFill>
                  <a:schemeClr val="tx1"/>
                </a:solidFill>
              </a:rPr>
              <a:t>/</a:t>
            </a:r>
            <a:r>
              <a:rPr lang="en-US" sz="2400" dirty="0" err="1">
                <a:solidFill>
                  <a:schemeClr val="tx1"/>
                </a:solidFill>
              </a:rPr>
              <a:t>App.tsx</a:t>
            </a:r>
            <a:endParaRPr lang="en-US" sz="2400" dirty="0">
              <a:solidFill>
                <a:schemeClr val="tx1"/>
              </a:solidFill>
            </a:endParaRPr>
          </a:p>
        </p:txBody>
      </p:sp>
      <p:sp>
        <p:nvSpPr>
          <p:cNvPr id="8" name="TextBox 7">
            <a:extLst>
              <a:ext uri="{FF2B5EF4-FFF2-40B4-BE49-F238E27FC236}">
                <a16:creationId xmlns:a16="http://schemas.microsoft.com/office/drawing/2014/main" id="{61D6D48F-7087-018F-8357-5DDD7B30CF78}"/>
              </a:ext>
            </a:extLst>
          </p:cNvPr>
          <p:cNvSpPr txBox="1"/>
          <p:nvPr/>
        </p:nvSpPr>
        <p:spPr>
          <a:xfrm>
            <a:off x="1085850" y="2994657"/>
            <a:ext cx="6927182" cy="39706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1600" b="0" dirty="0">
                <a:solidFill>
                  <a:srgbClr val="0000FF"/>
                </a:solidFill>
                <a:effectLst/>
                <a:latin typeface="Consolas" panose="020B0609020204030204" pitchFamily="49" charset="0"/>
              </a:rPr>
              <a:t>export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default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App() {</a:t>
            </a: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[clock, _] = </a:t>
            </a:r>
            <a:r>
              <a:rPr lang="en-US" sz="1600" b="0" dirty="0" err="1">
                <a:solidFill>
                  <a:srgbClr val="000000"/>
                </a:solidFill>
                <a:effectLst/>
                <a:latin typeface="Consolas" panose="020B0609020204030204" pitchFamily="49" charset="0"/>
              </a:rPr>
              <a:t>useState</a:t>
            </a:r>
            <a:r>
              <a:rPr lang="en-US" sz="1600" b="0" dirty="0">
                <a:solidFill>
                  <a:srgbClr val="000000"/>
                </a:solidFill>
                <a:effectLst/>
                <a:latin typeface="Consolas" panose="020B0609020204030204" pitchFamily="49" charset="0"/>
              </a:rPr>
              <a:t>&lt;</a:t>
            </a:r>
            <a:r>
              <a:rPr lang="en-US" sz="1600" b="0" dirty="0" err="1">
                <a:solidFill>
                  <a:srgbClr val="000000"/>
                </a:solidFill>
                <a:effectLst/>
                <a:latin typeface="Consolas" panose="020B0609020204030204" pitchFamily="49" charset="0"/>
              </a:rPr>
              <a:t>ITicker</a:t>
            </a:r>
            <a:r>
              <a:rPr lang="en-US" sz="1600" b="0" dirty="0">
                <a:solidFill>
                  <a:srgbClr val="000000"/>
                </a:solidFill>
                <a:effectLst/>
                <a:latin typeface="Consolas" panose="020B0609020204030204" pitchFamily="49" charset="0"/>
              </a:rPr>
              <a:t>&gt;(</a:t>
            </a:r>
            <a:r>
              <a:rPr lang="en-US" sz="1600" b="0" dirty="0">
                <a:solidFill>
                  <a:srgbClr val="0000FF"/>
                </a:solidFill>
                <a:effectLst/>
                <a:latin typeface="Consolas" panose="020B0609020204030204" pitchFamily="49" charset="0"/>
              </a:rPr>
              <a:t>new</a:t>
            </a:r>
            <a:r>
              <a:rPr lang="en-US" sz="1600" b="0" dirty="0">
                <a:solidFill>
                  <a:srgbClr val="000000"/>
                </a:solidFill>
                <a:effectLst/>
                <a:latin typeface="Consolas" panose="020B0609020204030204" pitchFamily="49" charset="0"/>
              </a:rPr>
              <a:t> Ticker(</a:t>
            </a:r>
            <a:r>
              <a:rPr lang="en-US" sz="1600" b="0" dirty="0">
                <a:solidFill>
                  <a:srgbClr val="098658"/>
                </a:solidFill>
                <a:effectLst/>
                <a:latin typeface="Consolas" panose="020B0609020204030204" pitchFamily="49" charset="0"/>
              </a:rPr>
              <a:t>1000</a:t>
            </a:r>
            <a:r>
              <a:rPr lang="en-US" sz="1600" b="0" dirty="0">
                <a:solidFill>
                  <a:srgbClr val="000000"/>
                </a:solidFill>
                <a:effectLst/>
                <a:latin typeface="Consolas" panose="020B0609020204030204" pitchFamily="49" charset="0"/>
              </a:rPr>
              <a:t>));</a:t>
            </a:r>
            <a:br>
              <a:rPr lang="en-US" sz="1600" b="0" dirty="0">
                <a:solidFill>
                  <a:srgbClr val="000000"/>
                </a:solidFill>
                <a:effectLst/>
                <a:latin typeface="Consolas" panose="020B0609020204030204" pitchFamily="49" charset="0"/>
              </a:rPr>
            </a:b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return</a:t>
            </a:r>
            <a:r>
              <a:rPr lang="en-US" sz="1600" b="0" dirty="0">
                <a:solidFill>
                  <a:srgbClr val="000000"/>
                </a:solidFill>
                <a:effectLst/>
                <a:latin typeface="Consolas" panose="020B0609020204030204" pitchFamily="49" charset="0"/>
              </a:rPr>
              <a:t> (</a:t>
            </a: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800000"/>
                </a:solidFill>
                <a:effectLst/>
                <a:latin typeface="Consolas" panose="020B0609020204030204" pitchFamily="49" charset="0"/>
              </a:rPr>
              <a:t>VStack</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&lt;Heading&gt;</a:t>
            </a:r>
            <a:r>
              <a:rPr lang="en-US" sz="1600" b="0" dirty="0">
                <a:solidFill>
                  <a:srgbClr val="000000"/>
                </a:solidFill>
                <a:effectLst/>
                <a:latin typeface="Consolas" panose="020B0609020204030204" pitchFamily="49" charset="0"/>
              </a:rPr>
              <a:t>Three Clocks</a:t>
            </a:r>
            <a:r>
              <a:rPr lang="en-US" sz="1600" b="0" dirty="0">
                <a:solidFill>
                  <a:srgbClr val="800000"/>
                </a:solidFill>
                <a:effectLst/>
                <a:latin typeface="Consolas" panose="020B0609020204030204" pitchFamily="49" charset="0"/>
              </a:rPr>
              <a:t>&lt;/Heading&gt;</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800000"/>
                </a:solidFill>
                <a:effectLst/>
                <a:latin typeface="Consolas" panose="020B0609020204030204" pitchFamily="49" charset="0"/>
              </a:rPr>
              <a:t>ClockDisplay</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name</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"Clock A"</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clock</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clock</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800000"/>
                </a:solidFill>
                <a:effectLst/>
                <a:latin typeface="Consolas" panose="020B0609020204030204" pitchFamily="49" charset="0"/>
              </a:rPr>
              <a:t>ClockDisplay</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a:solidFill>
                  <a:srgbClr val="098658"/>
                </a:solidFill>
                <a:effectLst/>
                <a:latin typeface="Consolas" panose="020B0609020204030204" pitchFamily="49" charset="0"/>
              </a:rPr>
              <a:t>2</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name</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"Clock B"</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clock</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clock</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800000"/>
                </a:solidFill>
                <a:effectLst/>
                <a:latin typeface="Consolas" panose="020B0609020204030204" pitchFamily="49" charset="0"/>
              </a:rPr>
              <a:t>ClockDisplay</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a:solidFill>
                  <a:srgbClr val="098658"/>
                </a:solidFill>
                <a:effectLst/>
                <a:latin typeface="Consolas" panose="020B0609020204030204" pitchFamily="49" charset="0"/>
              </a:rPr>
              <a:t>3</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name</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"Clock C"</a:t>
            </a:r>
            <a:r>
              <a:rPr lang="en-US" sz="1600" b="0" dirty="0">
                <a:solidFill>
                  <a:srgbClr val="000000"/>
                </a:solidFill>
                <a:effectLst/>
                <a:latin typeface="Consolas" panose="020B0609020204030204" pitchFamily="49" charset="0"/>
              </a:rPr>
              <a:t> </a:t>
            </a:r>
            <a:r>
              <a:rPr lang="en-US" sz="1600" b="0" dirty="0">
                <a:solidFill>
                  <a:srgbClr val="E50000"/>
                </a:solidFill>
                <a:effectLst/>
                <a:latin typeface="Consolas" panose="020B0609020204030204" pitchFamily="49" charset="0"/>
              </a:rPr>
              <a:t>clock</a:t>
            </a:r>
            <a:r>
              <a:rPr lang="en-US" sz="1600" b="0" dirty="0">
                <a:solidFill>
                  <a:srgbClr val="000000"/>
                </a:solidFill>
                <a:effectLst/>
                <a:latin typeface="Consolas" panose="020B0609020204030204" pitchFamily="49" charset="0"/>
              </a:rPr>
              <a:t>=</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clock</a:t>
            </a:r>
            <a:r>
              <a:rPr lang="en-US" sz="1600" b="0" dirty="0">
                <a:solidFill>
                  <a:srgbClr val="0000FF"/>
                </a:solidFill>
                <a:effectLst/>
                <a:latin typeface="Consolas" panose="020B0609020204030204" pitchFamily="49" charset="0"/>
              </a:rPr>
              <a:t>}</a:t>
            </a: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r>
              <a:rPr lang="en-US" sz="1600" b="0" dirty="0">
                <a:solidFill>
                  <a:srgbClr val="800000"/>
                </a:solidFill>
                <a:effectLst/>
                <a:latin typeface="Consolas" panose="020B0609020204030204" pitchFamily="49" charset="0"/>
              </a:rPr>
              <a:t>&lt;/</a:t>
            </a:r>
            <a:r>
              <a:rPr lang="en-US" sz="1600" b="0" dirty="0" err="1">
                <a:solidFill>
                  <a:srgbClr val="800000"/>
                </a:solidFill>
                <a:effectLst/>
                <a:latin typeface="Consolas" panose="020B0609020204030204" pitchFamily="49" charset="0"/>
              </a:rPr>
              <a:t>VStack</a:t>
            </a:r>
            <a:r>
              <a:rPr lang="en-US" sz="1600" b="0" dirty="0">
                <a:solidFill>
                  <a:srgbClr val="800000"/>
                </a:solidFill>
                <a:effectLst/>
                <a:latin typeface="Consolas" panose="020B0609020204030204" pitchFamily="49" charset="0"/>
              </a:rPr>
              <a:t>&gt;</a:t>
            </a:r>
            <a:endParaRPr lang="en-US" sz="1600" b="0" dirty="0">
              <a:solidFill>
                <a:srgbClr val="000000"/>
              </a:solidFill>
              <a:effectLst/>
              <a:latin typeface="Consolas" panose="020B0609020204030204" pitchFamily="49" charset="0"/>
            </a:endParaRPr>
          </a:p>
          <a:p>
            <a:pPr>
              <a:lnSpc>
                <a:spcPct val="113095"/>
              </a:lnSpc>
              <a:buNone/>
            </a:pPr>
            <a:r>
              <a:rPr lang="en-US" sz="1600" b="0" dirty="0">
                <a:solidFill>
                  <a:srgbClr val="000000"/>
                </a:solidFill>
                <a:effectLst/>
                <a:latin typeface="Consolas" panose="020B0609020204030204" pitchFamily="49" charset="0"/>
              </a:rPr>
              <a:t>  );</a:t>
            </a:r>
          </a:p>
          <a:p>
            <a:pPr>
              <a:lnSpc>
                <a:spcPct val="113095"/>
              </a:lnSpc>
              <a:buNone/>
            </a:pPr>
            <a:r>
              <a:rPr lang="en-US" sz="1600" b="0" dirty="0">
                <a:solidFill>
                  <a:srgbClr val="000000"/>
                </a:solidFill>
                <a:effectLst/>
                <a:latin typeface="Consolas" panose="020B0609020204030204" pitchFamily="49" charset="0"/>
              </a:rPr>
              <a:t>}</a:t>
            </a:r>
          </a:p>
          <a:p>
            <a:pPr>
              <a:lnSpc>
                <a:spcPct val="113095"/>
              </a:lnSpc>
              <a:buNone/>
            </a:pPr>
            <a:br>
              <a:rPr lang="en-US" sz="1600" b="0" dirty="0">
                <a:solidFill>
                  <a:srgbClr val="000000"/>
                </a:solidFill>
                <a:effectLst/>
                <a:latin typeface="Consolas" panose="020B0609020204030204" pitchFamily="49" charset="0"/>
              </a:rPr>
            </a:br>
            <a:endParaRPr lang="en-US" sz="160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81679102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BF10-47EB-5698-46CA-B43A120B4EE2}"/>
              </a:ext>
            </a:extLst>
          </p:cNvPr>
          <p:cNvSpPr>
            <a:spLocks noGrp="1"/>
          </p:cNvSpPr>
          <p:nvPr>
            <p:ph type="title"/>
          </p:nvPr>
        </p:nvSpPr>
        <p:spPr/>
        <p:txBody>
          <a:bodyPr/>
          <a:lstStyle/>
          <a:p>
            <a:r>
              <a:rPr lang="en-US" dirty="0"/>
              <a:t>running </a:t>
            </a:r>
            <a:r>
              <a:rPr lang="en-US" dirty="0" err="1"/>
              <a:t>ThreeClocks</a:t>
            </a:r>
            <a:endParaRPr lang="en-US" dirty="0"/>
          </a:p>
        </p:txBody>
      </p:sp>
      <p:sp>
        <p:nvSpPr>
          <p:cNvPr id="6" name="Text Placeholder 5">
            <a:extLst>
              <a:ext uri="{FF2B5EF4-FFF2-40B4-BE49-F238E27FC236}">
                <a16:creationId xmlns:a16="http://schemas.microsoft.com/office/drawing/2014/main" id="{29AC4F43-443B-BBA8-0467-3D2CCD0A510D}"/>
              </a:ext>
            </a:extLst>
          </p:cNvPr>
          <p:cNvSpPr>
            <a:spLocks noGrp="1"/>
          </p:cNvSpPr>
          <p:nvPr>
            <p:ph type="body" idx="1"/>
          </p:nvPr>
        </p:nvSpPr>
        <p:spPr>
          <a:xfrm>
            <a:off x="970547" y="5965769"/>
            <a:ext cx="7887346" cy="4351339"/>
          </a:xfrm>
        </p:spPr>
        <p:txBody>
          <a:bodyPr/>
          <a:lstStyle/>
          <a:p>
            <a:r>
              <a:rPr lang="en-US" dirty="0"/>
              <a:t>Next: back to </a:t>
            </a:r>
            <a:r>
              <a:rPr lang="en-US" dirty="0" err="1"/>
              <a:t>useEffect</a:t>
            </a:r>
            <a:r>
              <a:rPr lang="en-US" dirty="0"/>
              <a:t> in detail….</a:t>
            </a:r>
          </a:p>
        </p:txBody>
      </p:sp>
      <p:sp>
        <p:nvSpPr>
          <p:cNvPr id="3" name="Slide Number Placeholder 2">
            <a:extLst>
              <a:ext uri="{FF2B5EF4-FFF2-40B4-BE49-F238E27FC236}">
                <a16:creationId xmlns:a16="http://schemas.microsoft.com/office/drawing/2014/main" id="{C8136333-B0B2-751B-49D8-C0351B65EE42}"/>
              </a:ext>
            </a:extLst>
          </p:cNvPr>
          <p:cNvSpPr>
            <a:spLocks noGrp="1"/>
          </p:cNvSpPr>
          <p:nvPr>
            <p:ph type="sldNum" sz="quarter" idx="2"/>
          </p:nvPr>
        </p:nvSpPr>
        <p:spPr/>
        <p:txBody>
          <a:bodyPr/>
          <a:lstStyle/>
          <a:p>
            <a:fld id="{86CB4B4D-7CA3-9044-876B-883B54F8677D}" type="slidenum">
              <a:rPr lang="en-US" smtClean="0"/>
              <a:t>13</a:t>
            </a:fld>
            <a:endParaRPr lang="en-US"/>
          </a:p>
        </p:txBody>
      </p:sp>
      <p:pic>
        <p:nvPicPr>
          <p:cNvPr id="5" name="Picture 4" descr="The image displays a Trello board with three clock cards, each showing the same time (119) and listener count (3), with options to start, stop, and reset for each clock.">
            <a:extLst>
              <a:ext uri="{FF2B5EF4-FFF2-40B4-BE49-F238E27FC236}">
                <a16:creationId xmlns:a16="http://schemas.microsoft.com/office/drawing/2014/main" id="{86D38F75-4BEF-00B7-4F62-220C646F470A}"/>
              </a:ext>
            </a:extLst>
          </p:cNvPr>
          <p:cNvPicPr>
            <a:picLocks noChangeAspect="1"/>
          </p:cNvPicPr>
          <p:nvPr/>
        </p:nvPicPr>
        <p:blipFill>
          <a:blip r:embed="rId3"/>
          <a:stretch>
            <a:fillRect/>
          </a:stretch>
        </p:blipFill>
        <p:spPr>
          <a:xfrm>
            <a:off x="3616221" y="1774554"/>
            <a:ext cx="4045158" cy="4191215"/>
          </a:xfrm>
          <a:prstGeom prst="rect">
            <a:avLst/>
          </a:prstGeom>
        </p:spPr>
      </p:pic>
    </p:spTree>
    <p:extLst>
      <p:ext uri="{BB962C8B-B14F-4D97-AF65-F5344CB8AC3E}">
        <p14:creationId xmlns:p14="http://schemas.microsoft.com/office/powerpoint/2010/main" val="425849644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D4D9C-A7BF-0EE3-CB9A-DEF1A0305AD6}"/>
              </a:ext>
            </a:extLst>
          </p:cNvPr>
          <p:cNvSpPr>
            <a:spLocks noGrp="1"/>
          </p:cNvSpPr>
          <p:nvPr>
            <p:ph type="title"/>
          </p:nvPr>
        </p:nvSpPr>
        <p:spPr/>
        <p:txBody>
          <a:bodyPr/>
          <a:lstStyle/>
          <a:p>
            <a:r>
              <a:rPr lang="en-US" dirty="0" err="1"/>
              <a:t>useEffect’s</a:t>
            </a:r>
            <a:r>
              <a:rPr lang="en-US" dirty="0"/>
              <a:t> Dependencies Control Its Execution </a:t>
            </a:r>
          </a:p>
        </p:txBody>
      </p:sp>
      <p:sp>
        <p:nvSpPr>
          <p:cNvPr id="6" name="Text Placeholder 5">
            <a:extLst>
              <a:ext uri="{FF2B5EF4-FFF2-40B4-BE49-F238E27FC236}">
                <a16:creationId xmlns:a16="http://schemas.microsoft.com/office/drawing/2014/main" id="{FEFAB01C-5146-38B1-3635-6A71AE324554}"/>
              </a:ext>
            </a:extLst>
          </p:cNvPr>
          <p:cNvSpPr>
            <a:spLocks noGrp="1"/>
          </p:cNvSpPr>
          <p:nvPr>
            <p:ph type="body" idx="1"/>
          </p:nvPr>
        </p:nvSpPr>
        <p:spPr/>
        <p:txBody>
          <a:bodyPr/>
          <a:lstStyle/>
          <a:p>
            <a:r>
              <a:rPr lang="en-US" dirty="0"/>
              <a:t>useEffect takes an optional array of dependencies</a:t>
            </a:r>
          </a:p>
          <a:p>
            <a:r>
              <a:rPr lang="en-US" dirty="0"/>
              <a:t>The effect is only executed if one or more of the values in the dependency change (e.g. by a setter)</a:t>
            </a:r>
          </a:p>
          <a:p>
            <a:r>
              <a:rPr lang="en-US" dirty="0"/>
              <a:t>Special Cases:</a:t>
            </a:r>
          </a:p>
          <a:p>
            <a:pPr lvl="1"/>
            <a:r>
              <a:rPr lang="en-US" dirty="0"/>
              <a:t>[] means run only on first render</a:t>
            </a:r>
          </a:p>
          <a:p>
            <a:pPr lvl="1"/>
            <a:r>
              <a:rPr lang="en-US" dirty="0"/>
              <a:t>No argument means run on every render</a:t>
            </a:r>
          </a:p>
        </p:txBody>
      </p:sp>
      <p:sp>
        <p:nvSpPr>
          <p:cNvPr id="3" name="Slide Number Placeholder 2">
            <a:extLst>
              <a:ext uri="{FF2B5EF4-FFF2-40B4-BE49-F238E27FC236}">
                <a16:creationId xmlns:a16="http://schemas.microsoft.com/office/drawing/2014/main" id="{EBF6489A-8AFA-458B-0C5C-3B82843424C1}"/>
              </a:ext>
            </a:extLst>
          </p:cNvPr>
          <p:cNvSpPr>
            <a:spLocks noGrp="1"/>
          </p:cNvSpPr>
          <p:nvPr>
            <p:ph type="sldNum" sz="quarter" idx="2"/>
          </p:nvPr>
        </p:nvSpPr>
        <p:spPr/>
        <p:txBody>
          <a:bodyPr/>
          <a:lstStyle/>
          <a:p>
            <a:fld id="{86CB4B4D-7CA3-9044-876B-883B54F8677D}" type="slidenum">
              <a:rPr lang="en-US" smtClean="0"/>
              <a:t>14</a:t>
            </a:fld>
            <a:endParaRPr lang="en-US"/>
          </a:p>
        </p:txBody>
      </p:sp>
    </p:spTree>
    <p:extLst>
      <p:ext uri="{BB962C8B-B14F-4D97-AF65-F5344CB8AC3E}">
        <p14:creationId xmlns:p14="http://schemas.microsoft.com/office/powerpoint/2010/main" val="161392931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628C9-128B-8777-8909-628DA1BB15EB}"/>
              </a:ext>
            </a:extLst>
          </p:cNvPr>
          <p:cNvSpPr>
            <a:spLocks noGrp="1"/>
          </p:cNvSpPr>
          <p:nvPr>
            <p:ph type="title"/>
          </p:nvPr>
        </p:nvSpPr>
        <p:spPr/>
        <p:txBody>
          <a:bodyPr/>
          <a:lstStyle/>
          <a:p>
            <a:r>
              <a:rPr lang="en-US" dirty="0"/>
              <a:t>Example (Part 1)</a:t>
            </a:r>
          </a:p>
        </p:txBody>
      </p:sp>
      <p:sp>
        <p:nvSpPr>
          <p:cNvPr id="3" name="Slide Number Placeholder 2">
            <a:extLst>
              <a:ext uri="{FF2B5EF4-FFF2-40B4-BE49-F238E27FC236}">
                <a16:creationId xmlns:a16="http://schemas.microsoft.com/office/drawing/2014/main" id="{7F262FF3-7E6D-CFB8-99F1-6B4AB3E73A21}"/>
              </a:ext>
            </a:extLst>
          </p:cNvPr>
          <p:cNvSpPr>
            <a:spLocks noGrp="1"/>
          </p:cNvSpPr>
          <p:nvPr>
            <p:ph type="sldNum" sz="quarter" idx="2"/>
          </p:nvPr>
        </p:nvSpPr>
        <p:spPr/>
        <p:txBody>
          <a:bodyPr/>
          <a:lstStyle/>
          <a:p>
            <a:fld id="{86CB4B4D-7CA3-9044-876B-883B54F8677D}" type="slidenum">
              <a:rPr lang="en-US" smtClean="0"/>
              <a:t>15</a:t>
            </a:fld>
            <a:endParaRPr lang="en-US"/>
          </a:p>
        </p:txBody>
      </p:sp>
      <p:sp>
        <p:nvSpPr>
          <p:cNvPr id="7" name="TextBox 6">
            <a:extLst>
              <a:ext uri="{FF2B5EF4-FFF2-40B4-BE49-F238E27FC236}">
                <a16:creationId xmlns:a16="http://schemas.microsoft.com/office/drawing/2014/main" id="{D32FA6E4-F13B-57FC-3E8E-29E5A08D6282}"/>
              </a:ext>
            </a:extLst>
          </p:cNvPr>
          <p:cNvSpPr txBox="1"/>
          <p:nvPr/>
        </p:nvSpPr>
        <p:spPr>
          <a:xfrm>
            <a:off x="287081" y="1395575"/>
            <a:ext cx="5986130" cy="52937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sz="1300" b="0" dirty="0">
                <a:solidFill>
                  <a:srgbClr val="AF00DB"/>
                </a:solidFill>
                <a:effectLst/>
                <a:latin typeface="Consolas" panose="020B0609020204030204" pitchFamily="49" charset="0"/>
              </a:rPr>
              <a:t>export</a:t>
            </a:r>
            <a:r>
              <a:rPr lang="en-US" sz="1300" b="0" dirty="0">
                <a:solidFill>
                  <a:srgbClr val="3B3B3B"/>
                </a:solidFill>
                <a:effectLst/>
                <a:latin typeface="Consolas" panose="020B0609020204030204" pitchFamily="49" charset="0"/>
              </a:rPr>
              <a:t> </a:t>
            </a:r>
            <a:r>
              <a:rPr lang="en-US" sz="1300" b="0" dirty="0">
                <a:solidFill>
                  <a:srgbClr val="AF00DB"/>
                </a:solidFill>
                <a:effectLst/>
                <a:latin typeface="Consolas" panose="020B0609020204030204" pitchFamily="49" charset="0"/>
              </a:rPr>
              <a:t>default</a:t>
            </a: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function</a:t>
            </a:r>
            <a:r>
              <a:rPr lang="en-US" sz="1300" b="0" dirty="0">
                <a:solidFill>
                  <a:srgbClr val="3B3B3B"/>
                </a:solidFill>
                <a:effectLst/>
                <a:latin typeface="Consolas" panose="020B0609020204030204" pitchFamily="49" charset="0"/>
              </a:rPr>
              <a:t> </a:t>
            </a:r>
            <a:r>
              <a:rPr lang="en-US" sz="1300" b="0" dirty="0">
                <a:solidFill>
                  <a:srgbClr val="795E26"/>
                </a:solidFill>
                <a:effectLst/>
                <a:latin typeface="Consolas" panose="020B0609020204030204" pitchFamily="49" charset="0"/>
              </a:rPr>
              <a:t>App</a:t>
            </a:r>
            <a:r>
              <a:rPr lang="en-US" sz="1300" b="0" dirty="0">
                <a:solidFill>
                  <a:srgbClr val="3B3B3B"/>
                </a:solidFill>
                <a:effectLst/>
                <a:latin typeface="Consolas" panose="020B0609020204030204" pitchFamily="49" charset="0"/>
              </a:rPr>
              <a:t>() {</a:t>
            </a:r>
          </a:p>
          <a:p>
            <a:pPr>
              <a:buNone/>
            </a:pP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const</a:t>
            </a:r>
            <a:r>
              <a:rPr lang="en-US" sz="1300" b="0" dirty="0">
                <a:solidFill>
                  <a:srgbClr val="3B3B3B"/>
                </a:solidFill>
                <a:effectLst/>
                <a:latin typeface="Consolas" panose="020B0609020204030204" pitchFamily="49" charset="0"/>
              </a:rPr>
              <a:t> [</a:t>
            </a:r>
            <a:r>
              <a:rPr lang="en-US" sz="1300" b="0" dirty="0" err="1">
                <a:solidFill>
                  <a:srgbClr val="0070C1"/>
                </a:solidFill>
                <a:effectLst/>
                <a:latin typeface="Consolas" panose="020B0609020204030204" pitchFamily="49" charset="0"/>
              </a:rPr>
              <a:t>i</a:t>
            </a: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setI</a:t>
            </a:r>
            <a:r>
              <a:rPr lang="en-US" sz="1300" b="0" dirty="0">
                <a:solidFill>
                  <a:srgbClr val="3B3B3B"/>
                </a:solidFill>
                <a:effectLst/>
                <a:latin typeface="Consolas" panose="020B0609020204030204" pitchFamily="49" charset="0"/>
              </a:rPr>
              <a:t>] </a:t>
            </a:r>
            <a:r>
              <a:rPr lang="en-US" sz="1300" b="0" dirty="0">
                <a:solidFill>
                  <a:srgbClr val="000000"/>
                </a:solidFill>
                <a:effectLst/>
                <a:latin typeface="Consolas" panose="020B0609020204030204" pitchFamily="49" charset="0"/>
              </a:rPr>
              <a:t>=</a:t>
            </a: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useState</a:t>
            </a:r>
            <a:r>
              <a:rPr lang="en-US" sz="1300" b="0" dirty="0">
                <a:solidFill>
                  <a:srgbClr val="3B3B3B"/>
                </a:solidFill>
                <a:effectLst/>
                <a:latin typeface="Consolas" panose="020B0609020204030204" pitchFamily="49" charset="0"/>
              </a:rPr>
              <a:t>(</a:t>
            </a:r>
            <a:r>
              <a:rPr lang="en-US" sz="1300" b="0" dirty="0">
                <a:solidFill>
                  <a:srgbClr val="098658"/>
                </a:solidFill>
                <a:effectLst/>
                <a:latin typeface="Consolas" panose="020B0609020204030204" pitchFamily="49" charset="0"/>
              </a:rPr>
              <a:t>0</a:t>
            </a:r>
            <a:r>
              <a:rPr lang="en-US" sz="1300" b="0" dirty="0">
                <a:solidFill>
                  <a:srgbClr val="3B3B3B"/>
                </a:solidFill>
                <a:effectLst/>
                <a:latin typeface="Consolas" panose="020B0609020204030204" pitchFamily="49" charset="0"/>
              </a:rPr>
              <a:t>);</a:t>
            </a:r>
          </a:p>
          <a:p>
            <a:pPr>
              <a:buNone/>
            </a:pP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const</a:t>
            </a:r>
            <a:r>
              <a:rPr lang="en-US" sz="1300" b="0" dirty="0">
                <a:solidFill>
                  <a:srgbClr val="3B3B3B"/>
                </a:solidFill>
                <a:effectLst/>
                <a:latin typeface="Consolas" panose="020B0609020204030204" pitchFamily="49" charset="0"/>
              </a:rPr>
              <a:t> [</a:t>
            </a:r>
            <a:r>
              <a:rPr lang="en-US" sz="1300" b="0" dirty="0">
                <a:solidFill>
                  <a:srgbClr val="0070C1"/>
                </a:solidFill>
                <a:effectLst/>
                <a:latin typeface="Consolas" panose="020B0609020204030204" pitchFamily="49" charset="0"/>
              </a:rPr>
              <a:t>j</a:t>
            </a: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setJ</a:t>
            </a:r>
            <a:r>
              <a:rPr lang="en-US" sz="1300" b="0" dirty="0">
                <a:solidFill>
                  <a:srgbClr val="3B3B3B"/>
                </a:solidFill>
                <a:effectLst/>
                <a:latin typeface="Consolas" panose="020B0609020204030204" pitchFamily="49" charset="0"/>
              </a:rPr>
              <a:t>] </a:t>
            </a:r>
            <a:r>
              <a:rPr lang="en-US" sz="1300" b="0" dirty="0">
                <a:solidFill>
                  <a:srgbClr val="000000"/>
                </a:solidFill>
                <a:effectLst/>
                <a:latin typeface="Consolas" panose="020B0609020204030204" pitchFamily="49" charset="0"/>
              </a:rPr>
              <a:t>=</a:t>
            </a: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useState</a:t>
            </a:r>
            <a:r>
              <a:rPr lang="en-US" sz="1300" b="0" dirty="0">
                <a:solidFill>
                  <a:srgbClr val="3B3B3B"/>
                </a:solidFill>
                <a:effectLst/>
                <a:latin typeface="Consolas" panose="020B0609020204030204" pitchFamily="49" charset="0"/>
              </a:rPr>
              <a:t>(</a:t>
            </a:r>
            <a:r>
              <a:rPr lang="en-US" sz="1300" b="0" dirty="0">
                <a:solidFill>
                  <a:srgbClr val="098658"/>
                </a:solidFill>
                <a:effectLst/>
                <a:latin typeface="Consolas" panose="020B0609020204030204" pitchFamily="49" charset="0"/>
              </a:rPr>
              <a:t>0</a:t>
            </a:r>
            <a:r>
              <a:rPr lang="en-US" sz="1300" b="0" dirty="0">
                <a:solidFill>
                  <a:srgbClr val="3B3B3B"/>
                </a:solidFill>
                <a:effectLst/>
                <a:latin typeface="Consolas" panose="020B0609020204030204" pitchFamily="49" charset="0"/>
              </a:rPr>
              <a:t>);</a:t>
            </a:r>
            <a:br>
              <a:rPr lang="en-US" sz="1300" b="0" dirty="0">
                <a:solidFill>
                  <a:srgbClr val="3B3B3B"/>
                </a:solidFill>
                <a:effectLst/>
                <a:latin typeface="Consolas" panose="020B0609020204030204" pitchFamily="49" charset="0"/>
              </a:rPr>
            </a:b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a:solidFill>
                  <a:srgbClr val="008000"/>
                </a:solidFill>
                <a:effectLst/>
                <a:latin typeface="Consolas" panose="020B0609020204030204" pitchFamily="49" charset="0"/>
              </a:rPr>
              <a:t>// runs only on first render.</a:t>
            </a: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useEffect</a:t>
            </a: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=&gt;</a:t>
            </a:r>
            <a:r>
              <a:rPr lang="en-US" sz="1300" b="0" dirty="0">
                <a:solidFill>
                  <a:srgbClr val="3B3B3B"/>
                </a:solidFill>
                <a:effectLst/>
                <a:latin typeface="Consolas" panose="020B0609020204030204" pitchFamily="49" charset="0"/>
              </a:rPr>
              <a:t> {</a:t>
            </a:r>
          </a:p>
          <a:p>
            <a:pPr>
              <a:buNone/>
            </a:pPr>
            <a:r>
              <a:rPr lang="en-US" sz="1300" b="0" dirty="0">
                <a:solidFill>
                  <a:srgbClr val="3B3B3B"/>
                </a:solidFill>
                <a:effectLst/>
                <a:latin typeface="Consolas" panose="020B0609020204030204" pitchFamily="49" charset="0"/>
              </a:rPr>
              <a:t>    </a:t>
            </a:r>
            <a:r>
              <a:rPr lang="en-US" sz="1300" b="0" dirty="0">
                <a:solidFill>
                  <a:srgbClr val="001080"/>
                </a:solidFill>
                <a:effectLst/>
                <a:latin typeface="Consolas" panose="020B0609020204030204" pitchFamily="49" charset="0"/>
              </a:rPr>
              <a:t>console</a:t>
            </a:r>
            <a:r>
              <a:rPr lang="en-US" sz="1300" b="0" dirty="0">
                <a:solidFill>
                  <a:srgbClr val="3B3B3B"/>
                </a:solidFill>
                <a:effectLst/>
                <a:latin typeface="Consolas" panose="020B0609020204030204" pitchFamily="49" charset="0"/>
              </a:rPr>
              <a:t>.</a:t>
            </a:r>
            <a:r>
              <a:rPr lang="en-US" sz="1300" b="0" dirty="0">
                <a:solidFill>
                  <a:srgbClr val="795E26"/>
                </a:solidFill>
                <a:effectLst/>
                <a:latin typeface="Consolas" panose="020B0609020204030204" pitchFamily="49" charset="0"/>
              </a:rPr>
              <a:t>log</a:t>
            </a:r>
            <a:r>
              <a:rPr lang="en-US" sz="1300" b="0" dirty="0">
                <a:solidFill>
                  <a:srgbClr val="3B3B3B"/>
                </a:solidFill>
                <a:effectLst/>
                <a:latin typeface="Consolas" panose="020B0609020204030204" pitchFamily="49" charset="0"/>
              </a:rPr>
              <a:t>(</a:t>
            </a:r>
            <a:r>
              <a:rPr lang="en-US" sz="1300" b="0" dirty="0">
                <a:solidFill>
                  <a:srgbClr val="A31515"/>
                </a:solidFill>
                <a:effectLst/>
                <a:latin typeface="Consolas" panose="020B0609020204030204" pitchFamily="49" charset="0"/>
              </a:rPr>
              <a:t>'</a:t>
            </a:r>
            <a:r>
              <a:rPr lang="en-US" sz="1300" b="0" dirty="0" err="1">
                <a:solidFill>
                  <a:srgbClr val="A31515"/>
                </a:solidFill>
                <a:effectLst/>
                <a:latin typeface="Consolas" panose="020B0609020204030204" pitchFamily="49" charset="0"/>
              </a:rPr>
              <a:t>useEffect</a:t>
            </a:r>
            <a:r>
              <a:rPr lang="en-US" sz="1300" b="0" dirty="0">
                <a:solidFill>
                  <a:srgbClr val="A31515"/>
                </a:solidFill>
                <a:effectLst/>
                <a:latin typeface="Consolas" panose="020B0609020204030204" pitchFamily="49" charset="0"/>
              </a:rPr>
              <a:t> #1 is run only on first render'</a:t>
            </a:r>
            <a:r>
              <a:rPr lang="en-US" sz="1300" b="0" dirty="0">
                <a:solidFill>
                  <a:srgbClr val="3B3B3B"/>
                </a:solidFill>
                <a:effectLst/>
                <a:latin typeface="Consolas" panose="020B0609020204030204" pitchFamily="49" charset="0"/>
              </a:rPr>
              <a:t>);</a:t>
            </a:r>
          </a:p>
          <a:p>
            <a:pPr>
              <a:buNone/>
            </a:pPr>
            <a:r>
              <a:rPr lang="en-US" sz="1300" b="0" dirty="0">
                <a:solidFill>
                  <a:srgbClr val="3B3B3B"/>
                </a:solidFill>
                <a:effectLst/>
                <a:latin typeface="Consolas" panose="020B0609020204030204" pitchFamily="49" charset="0"/>
              </a:rPr>
              <a:t>  }, []);</a:t>
            </a:r>
          </a:p>
          <a:p>
            <a:pPr>
              <a:buNone/>
            </a:pP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useEffect</a:t>
            </a: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=&gt;</a:t>
            </a:r>
            <a:r>
              <a:rPr lang="en-US" sz="1300" b="0" dirty="0">
                <a:solidFill>
                  <a:srgbClr val="3B3B3B"/>
                </a:solidFill>
                <a:effectLst/>
                <a:latin typeface="Consolas" panose="020B0609020204030204" pitchFamily="49" charset="0"/>
              </a:rPr>
              <a:t> {</a:t>
            </a:r>
          </a:p>
          <a:p>
            <a:pPr>
              <a:buNone/>
            </a:pPr>
            <a:r>
              <a:rPr lang="en-US" sz="1300" b="0" dirty="0">
                <a:solidFill>
                  <a:srgbClr val="3B3B3B"/>
                </a:solidFill>
                <a:effectLst/>
                <a:latin typeface="Consolas" panose="020B0609020204030204" pitchFamily="49" charset="0"/>
              </a:rPr>
              <a:t>    </a:t>
            </a:r>
            <a:r>
              <a:rPr lang="en-US" sz="1300" b="0" dirty="0">
                <a:solidFill>
                  <a:srgbClr val="001080"/>
                </a:solidFill>
                <a:effectLst/>
                <a:latin typeface="Consolas" panose="020B0609020204030204" pitchFamily="49" charset="0"/>
              </a:rPr>
              <a:t>console</a:t>
            </a:r>
            <a:r>
              <a:rPr lang="en-US" sz="1300" b="0" dirty="0">
                <a:solidFill>
                  <a:srgbClr val="3B3B3B"/>
                </a:solidFill>
                <a:effectLst/>
                <a:latin typeface="Consolas" panose="020B0609020204030204" pitchFamily="49" charset="0"/>
              </a:rPr>
              <a:t>.</a:t>
            </a:r>
            <a:r>
              <a:rPr lang="en-US" sz="1300" b="0" dirty="0">
                <a:solidFill>
                  <a:srgbClr val="795E26"/>
                </a:solidFill>
                <a:effectLst/>
                <a:latin typeface="Consolas" panose="020B0609020204030204" pitchFamily="49" charset="0"/>
              </a:rPr>
              <a:t>log</a:t>
            </a:r>
            <a:r>
              <a:rPr lang="en-US" sz="1300" b="0" dirty="0">
                <a:solidFill>
                  <a:srgbClr val="3B3B3B"/>
                </a:solidFill>
                <a:effectLst/>
                <a:latin typeface="Consolas" panose="020B0609020204030204" pitchFamily="49" charset="0"/>
              </a:rPr>
              <a:t>(</a:t>
            </a:r>
            <a:r>
              <a:rPr lang="en-US" sz="1300" b="0" dirty="0">
                <a:solidFill>
                  <a:srgbClr val="A31515"/>
                </a:solidFill>
                <a:effectLst/>
                <a:latin typeface="Consolas" panose="020B0609020204030204" pitchFamily="49" charset="0"/>
              </a:rPr>
              <a:t>'</a:t>
            </a:r>
            <a:r>
              <a:rPr lang="en-US" sz="1300" b="0" dirty="0" err="1">
                <a:solidFill>
                  <a:srgbClr val="A31515"/>
                </a:solidFill>
                <a:effectLst/>
                <a:latin typeface="Consolas" panose="020B0609020204030204" pitchFamily="49" charset="0"/>
              </a:rPr>
              <a:t>useEffect</a:t>
            </a:r>
            <a:r>
              <a:rPr lang="en-US" sz="1300" b="0" dirty="0">
                <a:solidFill>
                  <a:srgbClr val="A31515"/>
                </a:solidFill>
                <a:effectLst/>
                <a:latin typeface="Consolas" panose="020B0609020204030204" pitchFamily="49" charset="0"/>
              </a:rPr>
              <a:t> #2I is run when </a:t>
            </a:r>
            <a:r>
              <a:rPr lang="en-US" sz="1300" b="0" dirty="0" err="1">
                <a:solidFill>
                  <a:srgbClr val="A31515"/>
                </a:solidFill>
                <a:effectLst/>
                <a:latin typeface="Consolas" panose="020B0609020204030204" pitchFamily="49" charset="0"/>
              </a:rPr>
              <a:t>i</a:t>
            </a:r>
            <a:r>
              <a:rPr lang="en-US" sz="1300" b="0" dirty="0">
                <a:solidFill>
                  <a:srgbClr val="A31515"/>
                </a:solidFill>
                <a:effectLst/>
                <a:latin typeface="Consolas" panose="020B0609020204030204" pitchFamily="49" charset="0"/>
              </a:rPr>
              <a:t> changes'</a:t>
            </a:r>
            <a:r>
              <a:rPr lang="en-US" sz="1300" b="0" dirty="0">
                <a:solidFill>
                  <a:srgbClr val="3B3B3B"/>
                </a:solidFill>
                <a:effectLst/>
                <a:latin typeface="Consolas" panose="020B0609020204030204" pitchFamily="49" charset="0"/>
              </a:rPr>
              <a:t>);</a:t>
            </a:r>
          </a:p>
          <a:p>
            <a:pPr>
              <a:buNone/>
            </a:pPr>
            <a:r>
              <a:rPr lang="en-US" sz="1300" b="0" dirty="0">
                <a:solidFill>
                  <a:srgbClr val="3B3B3B"/>
                </a:solidFill>
                <a:effectLst/>
                <a:latin typeface="Consolas" panose="020B0609020204030204" pitchFamily="49" charset="0"/>
              </a:rPr>
              <a:t>  }, [</a:t>
            </a:r>
            <a:r>
              <a:rPr lang="en-US" sz="1300" b="0" dirty="0" err="1">
                <a:solidFill>
                  <a:srgbClr val="0070C1"/>
                </a:solidFill>
                <a:effectLst/>
                <a:latin typeface="Consolas" panose="020B0609020204030204" pitchFamily="49" charset="0"/>
              </a:rPr>
              <a:t>i</a:t>
            </a:r>
            <a:r>
              <a:rPr lang="en-US" sz="1300" b="0" dirty="0">
                <a:solidFill>
                  <a:srgbClr val="3B3B3B"/>
                </a:solidFill>
                <a:effectLst/>
                <a:latin typeface="Consolas" panose="020B0609020204030204" pitchFamily="49" charset="0"/>
              </a:rPr>
              <a:t>]);</a:t>
            </a:r>
          </a:p>
          <a:p>
            <a:pPr>
              <a:buNone/>
            </a:pP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useEffect</a:t>
            </a: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=&gt;</a:t>
            </a:r>
            <a:r>
              <a:rPr lang="en-US" sz="1300" b="0" dirty="0">
                <a:solidFill>
                  <a:srgbClr val="3B3B3B"/>
                </a:solidFill>
                <a:effectLst/>
                <a:latin typeface="Consolas" panose="020B0609020204030204" pitchFamily="49" charset="0"/>
              </a:rPr>
              <a:t> {</a:t>
            </a:r>
          </a:p>
          <a:p>
            <a:pPr>
              <a:buNone/>
            </a:pPr>
            <a:r>
              <a:rPr lang="en-US" sz="1300" b="0" dirty="0">
                <a:solidFill>
                  <a:srgbClr val="3B3B3B"/>
                </a:solidFill>
                <a:effectLst/>
                <a:latin typeface="Consolas" panose="020B0609020204030204" pitchFamily="49" charset="0"/>
              </a:rPr>
              <a:t>    </a:t>
            </a:r>
            <a:r>
              <a:rPr lang="en-US" sz="1300" b="0" dirty="0">
                <a:solidFill>
                  <a:srgbClr val="001080"/>
                </a:solidFill>
                <a:effectLst/>
                <a:latin typeface="Consolas" panose="020B0609020204030204" pitchFamily="49" charset="0"/>
              </a:rPr>
              <a:t>console</a:t>
            </a:r>
            <a:r>
              <a:rPr lang="en-US" sz="1300" b="0" dirty="0">
                <a:solidFill>
                  <a:srgbClr val="3B3B3B"/>
                </a:solidFill>
                <a:effectLst/>
                <a:latin typeface="Consolas" panose="020B0609020204030204" pitchFamily="49" charset="0"/>
              </a:rPr>
              <a:t>.</a:t>
            </a:r>
            <a:r>
              <a:rPr lang="en-US" sz="1300" b="0" dirty="0">
                <a:solidFill>
                  <a:srgbClr val="795E26"/>
                </a:solidFill>
                <a:effectLst/>
                <a:latin typeface="Consolas" panose="020B0609020204030204" pitchFamily="49" charset="0"/>
              </a:rPr>
              <a:t>log</a:t>
            </a:r>
            <a:r>
              <a:rPr lang="en-US" sz="1300" b="0" dirty="0">
                <a:solidFill>
                  <a:srgbClr val="3B3B3B"/>
                </a:solidFill>
                <a:effectLst/>
                <a:latin typeface="Consolas" panose="020B0609020204030204" pitchFamily="49" charset="0"/>
              </a:rPr>
              <a:t>(</a:t>
            </a:r>
            <a:r>
              <a:rPr lang="en-US" sz="1300" b="0" dirty="0">
                <a:solidFill>
                  <a:srgbClr val="A31515"/>
                </a:solidFill>
                <a:effectLst/>
                <a:latin typeface="Consolas" panose="020B0609020204030204" pitchFamily="49" charset="0"/>
              </a:rPr>
              <a:t>'</a:t>
            </a:r>
            <a:r>
              <a:rPr lang="en-US" sz="1300" b="0" dirty="0" err="1">
                <a:solidFill>
                  <a:srgbClr val="A31515"/>
                </a:solidFill>
                <a:effectLst/>
                <a:latin typeface="Consolas" panose="020B0609020204030204" pitchFamily="49" charset="0"/>
              </a:rPr>
              <a:t>useEffect</a:t>
            </a:r>
            <a:r>
              <a:rPr lang="en-US" sz="1300" b="0" dirty="0">
                <a:solidFill>
                  <a:srgbClr val="A31515"/>
                </a:solidFill>
                <a:effectLst/>
                <a:latin typeface="Consolas" panose="020B0609020204030204" pitchFamily="49" charset="0"/>
              </a:rPr>
              <a:t> #2J is run when j changes'</a:t>
            </a:r>
            <a:r>
              <a:rPr lang="en-US" sz="1300" b="0" dirty="0">
                <a:solidFill>
                  <a:srgbClr val="3B3B3B"/>
                </a:solidFill>
                <a:effectLst/>
                <a:latin typeface="Consolas" panose="020B0609020204030204" pitchFamily="49" charset="0"/>
              </a:rPr>
              <a:t>);</a:t>
            </a:r>
          </a:p>
          <a:p>
            <a:pPr>
              <a:buNone/>
            </a:pPr>
            <a:r>
              <a:rPr lang="en-US" sz="1300" b="0" dirty="0">
                <a:solidFill>
                  <a:srgbClr val="3B3B3B"/>
                </a:solidFill>
                <a:effectLst/>
                <a:latin typeface="Consolas" panose="020B0609020204030204" pitchFamily="49" charset="0"/>
              </a:rPr>
              <a:t>  }, [</a:t>
            </a:r>
            <a:r>
              <a:rPr lang="en-US" sz="1300" b="0" dirty="0">
                <a:solidFill>
                  <a:srgbClr val="0070C1"/>
                </a:solidFill>
                <a:effectLst/>
                <a:latin typeface="Consolas" panose="020B0609020204030204" pitchFamily="49" charset="0"/>
              </a:rPr>
              <a:t>j</a:t>
            </a:r>
            <a:r>
              <a:rPr lang="en-US" sz="1300" b="0" dirty="0">
                <a:solidFill>
                  <a:srgbClr val="3B3B3B"/>
                </a:solidFill>
                <a:effectLst/>
                <a:latin typeface="Consolas" panose="020B0609020204030204" pitchFamily="49" charset="0"/>
              </a:rPr>
              <a:t>]);</a:t>
            </a:r>
          </a:p>
          <a:p>
            <a:pPr>
              <a:buNone/>
            </a:pP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useEffect</a:t>
            </a: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=&gt;</a:t>
            </a:r>
            <a:r>
              <a:rPr lang="en-US" sz="1300" b="0" dirty="0">
                <a:solidFill>
                  <a:srgbClr val="3B3B3B"/>
                </a:solidFill>
                <a:effectLst/>
                <a:latin typeface="Consolas" panose="020B0609020204030204" pitchFamily="49" charset="0"/>
              </a:rPr>
              <a:t> {</a:t>
            </a:r>
          </a:p>
          <a:p>
            <a:pPr>
              <a:buNone/>
            </a:pPr>
            <a:r>
              <a:rPr lang="en-US" sz="1300" b="0" dirty="0">
                <a:solidFill>
                  <a:srgbClr val="3B3B3B"/>
                </a:solidFill>
                <a:effectLst/>
                <a:latin typeface="Consolas" panose="020B0609020204030204" pitchFamily="49" charset="0"/>
              </a:rPr>
              <a:t>    </a:t>
            </a:r>
            <a:r>
              <a:rPr lang="en-US" sz="1300" b="0" dirty="0">
                <a:solidFill>
                  <a:srgbClr val="001080"/>
                </a:solidFill>
                <a:effectLst/>
                <a:latin typeface="Consolas" panose="020B0609020204030204" pitchFamily="49" charset="0"/>
              </a:rPr>
              <a:t>console</a:t>
            </a:r>
            <a:r>
              <a:rPr lang="en-US" sz="1300" b="0" dirty="0">
                <a:solidFill>
                  <a:srgbClr val="3B3B3B"/>
                </a:solidFill>
                <a:effectLst/>
                <a:latin typeface="Consolas" panose="020B0609020204030204" pitchFamily="49" charset="0"/>
              </a:rPr>
              <a:t>.</a:t>
            </a:r>
            <a:r>
              <a:rPr lang="en-US" sz="1300" b="0" dirty="0">
                <a:solidFill>
                  <a:srgbClr val="795E26"/>
                </a:solidFill>
                <a:effectLst/>
                <a:latin typeface="Consolas" panose="020B0609020204030204" pitchFamily="49" charset="0"/>
              </a:rPr>
              <a:t>log</a:t>
            </a:r>
            <a:r>
              <a:rPr lang="en-US" sz="1300" b="0" dirty="0">
                <a:solidFill>
                  <a:srgbClr val="3B3B3B"/>
                </a:solidFill>
                <a:effectLst/>
                <a:latin typeface="Consolas" panose="020B0609020204030204" pitchFamily="49" charset="0"/>
              </a:rPr>
              <a:t>(</a:t>
            </a:r>
            <a:r>
              <a:rPr lang="en-US" sz="1300" b="0" dirty="0">
                <a:solidFill>
                  <a:srgbClr val="A31515"/>
                </a:solidFill>
                <a:effectLst/>
                <a:latin typeface="Consolas" panose="020B0609020204030204" pitchFamily="49" charset="0"/>
              </a:rPr>
              <a:t>'</a:t>
            </a:r>
            <a:r>
              <a:rPr lang="en-US" sz="1300" b="0" dirty="0" err="1">
                <a:solidFill>
                  <a:srgbClr val="A31515"/>
                </a:solidFill>
                <a:effectLst/>
                <a:latin typeface="Consolas" panose="020B0609020204030204" pitchFamily="49" charset="0"/>
              </a:rPr>
              <a:t>useEffect</a:t>
            </a:r>
            <a:r>
              <a:rPr lang="en-US" sz="1300" b="0" dirty="0">
                <a:solidFill>
                  <a:srgbClr val="A31515"/>
                </a:solidFill>
                <a:effectLst/>
                <a:latin typeface="Consolas" panose="020B0609020204030204" pitchFamily="49" charset="0"/>
              </a:rPr>
              <a:t> #2IJ is run when either </a:t>
            </a:r>
            <a:r>
              <a:rPr lang="en-US" sz="1300" b="0" dirty="0" err="1">
                <a:solidFill>
                  <a:srgbClr val="A31515"/>
                </a:solidFill>
                <a:effectLst/>
                <a:latin typeface="Consolas" panose="020B0609020204030204" pitchFamily="49" charset="0"/>
              </a:rPr>
              <a:t>i</a:t>
            </a:r>
            <a:r>
              <a:rPr lang="en-US" sz="1300" b="0" dirty="0">
                <a:solidFill>
                  <a:srgbClr val="A31515"/>
                </a:solidFill>
                <a:effectLst/>
                <a:latin typeface="Consolas" panose="020B0609020204030204" pitchFamily="49" charset="0"/>
              </a:rPr>
              <a:t> or j changes'</a:t>
            </a:r>
            <a:r>
              <a:rPr lang="en-US" sz="1300" b="0" dirty="0">
                <a:solidFill>
                  <a:srgbClr val="3B3B3B"/>
                </a:solidFill>
                <a:effectLst/>
                <a:latin typeface="Consolas" panose="020B0609020204030204" pitchFamily="49" charset="0"/>
              </a:rPr>
              <a:t>);</a:t>
            </a:r>
          </a:p>
          <a:p>
            <a:pPr>
              <a:buNone/>
            </a:pPr>
            <a:r>
              <a:rPr lang="en-US" sz="1300" b="0" dirty="0">
                <a:solidFill>
                  <a:srgbClr val="3B3B3B"/>
                </a:solidFill>
                <a:effectLst/>
                <a:latin typeface="Consolas" panose="020B0609020204030204" pitchFamily="49" charset="0"/>
              </a:rPr>
              <a:t>  }, [</a:t>
            </a:r>
            <a:r>
              <a:rPr lang="en-US" sz="1300" b="0" dirty="0" err="1">
                <a:solidFill>
                  <a:srgbClr val="0070C1"/>
                </a:solidFill>
                <a:effectLst/>
                <a:latin typeface="Consolas" panose="020B0609020204030204" pitchFamily="49" charset="0"/>
              </a:rPr>
              <a:t>i</a:t>
            </a:r>
            <a:r>
              <a:rPr lang="en-US" sz="1300" b="0" dirty="0" err="1">
                <a:solidFill>
                  <a:srgbClr val="3B3B3B"/>
                </a:solidFill>
                <a:effectLst/>
                <a:latin typeface="Consolas" panose="020B0609020204030204" pitchFamily="49" charset="0"/>
              </a:rPr>
              <a:t>,</a:t>
            </a:r>
            <a:r>
              <a:rPr lang="en-US" sz="1300" b="0" dirty="0" err="1">
                <a:solidFill>
                  <a:srgbClr val="0070C1"/>
                </a:solidFill>
                <a:effectLst/>
                <a:latin typeface="Consolas" panose="020B0609020204030204" pitchFamily="49" charset="0"/>
              </a:rPr>
              <a:t>j</a:t>
            </a:r>
            <a:r>
              <a:rPr lang="en-US" sz="1300" b="0" dirty="0">
                <a:solidFill>
                  <a:srgbClr val="3B3B3B"/>
                </a:solidFill>
                <a:effectLst/>
                <a:latin typeface="Consolas" panose="020B0609020204030204" pitchFamily="49" charset="0"/>
              </a:rPr>
              <a:t>]);</a:t>
            </a:r>
          </a:p>
          <a:p>
            <a:pPr>
              <a:buNone/>
            </a:pP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a:solidFill>
                  <a:srgbClr val="008000"/>
                </a:solidFill>
                <a:effectLst/>
                <a:latin typeface="Consolas" panose="020B0609020204030204" pitchFamily="49" charset="0"/>
              </a:rPr>
              <a:t>// runs on every render</a:t>
            </a:r>
            <a:endParaRPr lang="en-US" sz="1300" b="0" dirty="0">
              <a:solidFill>
                <a:srgbClr val="3B3B3B"/>
              </a:solidFill>
              <a:effectLst/>
              <a:latin typeface="Consolas" panose="020B0609020204030204" pitchFamily="49" charset="0"/>
            </a:endParaRPr>
          </a:p>
          <a:p>
            <a:pPr>
              <a:buNone/>
            </a:pPr>
            <a:r>
              <a:rPr lang="en-US" sz="1300" b="0" dirty="0">
                <a:solidFill>
                  <a:srgbClr val="3B3B3B"/>
                </a:solidFill>
                <a:effectLst/>
                <a:latin typeface="Consolas" panose="020B0609020204030204" pitchFamily="49" charset="0"/>
              </a:rPr>
              <a:t>  </a:t>
            </a:r>
            <a:r>
              <a:rPr lang="en-US" sz="1300" b="0" dirty="0" err="1">
                <a:solidFill>
                  <a:srgbClr val="795E26"/>
                </a:solidFill>
                <a:effectLst/>
                <a:latin typeface="Consolas" panose="020B0609020204030204" pitchFamily="49" charset="0"/>
              </a:rPr>
              <a:t>useEffect</a:t>
            </a:r>
            <a:r>
              <a:rPr lang="en-US" sz="1300" b="0" dirty="0">
                <a:solidFill>
                  <a:srgbClr val="3B3B3B"/>
                </a:solidFill>
                <a:effectLst/>
                <a:latin typeface="Consolas" panose="020B0609020204030204" pitchFamily="49" charset="0"/>
              </a:rPr>
              <a:t>(() </a:t>
            </a:r>
            <a:r>
              <a:rPr lang="en-US" sz="1300" b="0" dirty="0">
                <a:solidFill>
                  <a:srgbClr val="0000FF"/>
                </a:solidFill>
                <a:effectLst/>
                <a:latin typeface="Consolas" panose="020B0609020204030204" pitchFamily="49" charset="0"/>
              </a:rPr>
              <a:t>=&gt;</a:t>
            </a:r>
            <a:r>
              <a:rPr lang="en-US" sz="1300" b="0" dirty="0">
                <a:solidFill>
                  <a:srgbClr val="3B3B3B"/>
                </a:solidFill>
                <a:effectLst/>
                <a:latin typeface="Consolas" panose="020B0609020204030204" pitchFamily="49" charset="0"/>
              </a:rPr>
              <a:t> {</a:t>
            </a:r>
          </a:p>
          <a:p>
            <a:pPr>
              <a:buNone/>
            </a:pPr>
            <a:r>
              <a:rPr lang="en-US" sz="1300" b="0" dirty="0">
                <a:solidFill>
                  <a:srgbClr val="3B3B3B"/>
                </a:solidFill>
                <a:effectLst/>
                <a:latin typeface="Consolas" panose="020B0609020204030204" pitchFamily="49" charset="0"/>
              </a:rPr>
              <a:t>    </a:t>
            </a:r>
            <a:r>
              <a:rPr lang="en-US" sz="1300" b="0" dirty="0">
                <a:solidFill>
                  <a:srgbClr val="001080"/>
                </a:solidFill>
                <a:effectLst/>
                <a:latin typeface="Consolas" panose="020B0609020204030204" pitchFamily="49" charset="0"/>
              </a:rPr>
              <a:t>console</a:t>
            </a:r>
            <a:r>
              <a:rPr lang="en-US" sz="1300" b="0" dirty="0">
                <a:solidFill>
                  <a:srgbClr val="3B3B3B"/>
                </a:solidFill>
                <a:effectLst/>
                <a:latin typeface="Consolas" panose="020B0609020204030204" pitchFamily="49" charset="0"/>
              </a:rPr>
              <a:t>.</a:t>
            </a:r>
            <a:r>
              <a:rPr lang="en-US" sz="1300" b="0" dirty="0">
                <a:solidFill>
                  <a:srgbClr val="795E26"/>
                </a:solidFill>
                <a:effectLst/>
                <a:latin typeface="Consolas" panose="020B0609020204030204" pitchFamily="49" charset="0"/>
              </a:rPr>
              <a:t>log</a:t>
            </a:r>
            <a:r>
              <a:rPr lang="en-US" sz="1300" b="0" dirty="0">
                <a:solidFill>
                  <a:srgbClr val="3B3B3B"/>
                </a:solidFill>
                <a:effectLst/>
                <a:latin typeface="Consolas" panose="020B0609020204030204" pitchFamily="49" charset="0"/>
              </a:rPr>
              <a:t>(</a:t>
            </a:r>
            <a:r>
              <a:rPr lang="en-US" sz="1300" b="0" dirty="0">
                <a:solidFill>
                  <a:srgbClr val="A31515"/>
                </a:solidFill>
                <a:effectLst/>
                <a:latin typeface="Consolas" panose="020B0609020204030204" pitchFamily="49" charset="0"/>
              </a:rPr>
              <a:t>'</a:t>
            </a:r>
            <a:r>
              <a:rPr lang="en-US" sz="1300" b="0" dirty="0" err="1">
                <a:solidFill>
                  <a:srgbClr val="A31515"/>
                </a:solidFill>
                <a:effectLst/>
                <a:latin typeface="Consolas" panose="020B0609020204030204" pitchFamily="49" charset="0"/>
              </a:rPr>
              <a:t>useEffect</a:t>
            </a:r>
            <a:r>
              <a:rPr lang="en-US" sz="1300" b="0" dirty="0">
                <a:solidFill>
                  <a:srgbClr val="A31515"/>
                </a:solidFill>
                <a:effectLst/>
                <a:latin typeface="Consolas" panose="020B0609020204030204" pitchFamily="49" charset="0"/>
              </a:rPr>
              <a:t> #3 is called on every render'</a:t>
            </a:r>
            <a:r>
              <a:rPr lang="en-US" sz="1300" b="0" dirty="0">
                <a:solidFill>
                  <a:srgbClr val="3B3B3B"/>
                </a:solidFill>
                <a:effectLst/>
                <a:latin typeface="Consolas" panose="020B0609020204030204" pitchFamily="49" charset="0"/>
              </a:rPr>
              <a:t>);</a:t>
            </a:r>
          </a:p>
          <a:p>
            <a:pPr>
              <a:buNone/>
            </a:pPr>
            <a:r>
              <a:rPr lang="en-US" sz="1300" b="0" dirty="0">
                <a:solidFill>
                  <a:srgbClr val="3B3B3B"/>
                </a:solidFill>
                <a:effectLst/>
                <a:latin typeface="Consolas" panose="020B0609020204030204" pitchFamily="49" charset="0"/>
              </a:rPr>
              <a:t>  });</a:t>
            </a:r>
          </a:p>
        </p:txBody>
      </p:sp>
      <p:sp>
        <p:nvSpPr>
          <p:cNvPr id="8" name="TextBox 7">
            <a:extLst>
              <a:ext uri="{FF2B5EF4-FFF2-40B4-BE49-F238E27FC236}">
                <a16:creationId xmlns:a16="http://schemas.microsoft.com/office/drawing/2014/main" id="{44AC36BD-51C0-A38C-C5F2-D5F3E14C71B5}"/>
              </a:ext>
            </a:extLst>
          </p:cNvPr>
          <p:cNvSpPr txBox="1"/>
          <p:nvPr/>
        </p:nvSpPr>
        <p:spPr>
          <a:xfrm>
            <a:off x="5801832" y="1419550"/>
            <a:ext cx="5922334"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br>
              <a:rPr lang="en-US" sz="1200" b="0" dirty="0">
                <a:solidFill>
                  <a:srgbClr val="3B3B3B"/>
                </a:solidFill>
                <a:effectLst/>
                <a:latin typeface="Consolas" panose="020B0609020204030204" pitchFamily="49" charset="0"/>
              </a:rPr>
            </a:br>
            <a:endParaRPr lang="en-US" sz="1200" b="0" dirty="0">
              <a:solidFill>
                <a:srgbClr val="3B3B3B"/>
              </a:solidFill>
              <a:effectLst/>
              <a:latin typeface="Consolas" panose="020B0609020204030204" pitchFamily="49" charset="0"/>
            </a:endParaRPr>
          </a:p>
          <a:p>
            <a:pPr>
              <a:buNone/>
            </a:pPr>
            <a:endParaRPr lang="en-US" sz="1200" b="0" dirty="0">
              <a:solidFill>
                <a:srgbClr val="3B3B3B"/>
              </a:solidFill>
              <a:effectLst/>
              <a:latin typeface="Consolas" panose="020B0609020204030204" pitchFamily="49" charset="0"/>
            </a:endParaRPr>
          </a:p>
        </p:txBody>
      </p:sp>
      <p:sp>
        <p:nvSpPr>
          <p:cNvPr id="10" name="TextBox 9">
            <a:extLst>
              <a:ext uri="{FF2B5EF4-FFF2-40B4-BE49-F238E27FC236}">
                <a16:creationId xmlns:a16="http://schemas.microsoft.com/office/drawing/2014/main" id="{324A76EA-C8F4-A474-6D76-9C13A7970FC9}"/>
              </a:ext>
            </a:extLst>
          </p:cNvPr>
          <p:cNvSpPr txBox="1"/>
          <p:nvPr/>
        </p:nvSpPr>
        <p:spPr>
          <a:xfrm>
            <a:off x="6188990" y="1598196"/>
            <a:ext cx="6097772" cy="40421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ts val="1425"/>
              </a:lnSpc>
              <a:buNone/>
            </a:pPr>
            <a:r>
              <a:rPr lang="en-US" sz="1400" b="0" dirty="0">
                <a:solidFill>
                  <a:srgbClr val="0000FF"/>
                </a:solidFill>
                <a:effectLst/>
                <a:latin typeface="Consolas" panose="020B0609020204030204" pitchFamily="49" charset="0"/>
              </a:rPr>
              <a:t>function</a:t>
            </a: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onClickI</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console</a:t>
            </a:r>
            <a:r>
              <a:rPr lang="en-US" sz="1400" b="0" dirty="0">
                <a:solidFill>
                  <a:srgbClr val="3B3B3B"/>
                </a:solidFill>
                <a:effectLst/>
                <a:latin typeface="Consolas" panose="020B0609020204030204" pitchFamily="49" charset="0"/>
              </a:rPr>
              <a:t>.</a:t>
            </a:r>
            <a:r>
              <a:rPr lang="en-US" sz="1400" b="0" dirty="0">
                <a:solidFill>
                  <a:srgbClr val="795E26"/>
                </a:solidFill>
                <a:effectLst/>
                <a:latin typeface="Consolas" panose="020B0609020204030204" pitchFamily="49" charset="0"/>
              </a:rPr>
              <a:t>log</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'Clicked </a:t>
            </a:r>
            <a:r>
              <a:rPr lang="en-US" sz="1400" b="0" dirty="0" err="1">
                <a:solidFill>
                  <a:srgbClr val="A31515"/>
                </a:solidFill>
                <a:effectLst/>
                <a:latin typeface="Consolas" panose="020B0609020204030204" pitchFamily="49" charset="0"/>
              </a:rPr>
              <a:t>i</a:t>
            </a:r>
            <a:r>
              <a:rPr lang="en-US" sz="1400" b="0" dirty="0">
                <a:solidFill>
                  <a:srgbClr val="A31515"/>
                </a:solidFill>
                <a:effectLst/>
                <a:latin typeface="Consolas" panose="020B0609020204030204" pitchFamily="49" charset="0"/>
              </a:rPr>
              <a:t>!'</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setI</a:t>
            </a:r>
            <a:r>
              <a:rPr lang="en-US" sz="1400" b="0" dirty="0">
                <a:solidFill>
                  <a:srgbClr val="3B3B3B"/>
                </a:solidFill>
                <a:effectLst/>
                <a:latin typeface="Consolas" panose="020B0609020204030204" pitchFamily="49" charset="0"/>
              </a:rPr>
              <a:t>(</a:t>
            </a:r>
            <a:r>
              <a:rPr lang="en-US" sz="1400" b="0" dirty="0" err="1">
                <a:solidFill>
                  <a:srgbClr val="001080"/>
                </a:solidFill>
                <a:effectLst/>
                <a:latin typeface="Consolas" panose="020B0609020204030204" pitchFamily="49" charset="0"/>
              </a:rPr>
              <a:t>lastI</a:t>
            </a: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lastI</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1</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8000"/>
                </a:solidFill>
                <a:effectLst/>
                <a:latin typeface="Consolas" panose="020B0609020204030204" pitchFamily="49" charset="0"/>
              </a:rPr>
              <a:t>// bound variable name doesn't matter, of course</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8000"/>
                </a:solidFill>
                <a:effectLst/>
                <a:latin typeface="Consolas" panose="020B0609020204030204" pitchFamily="49" charset="0"/>
              </a:rPr>
              <a:t>// </a:t>
            </a:r>
            <a:r>
              <a:rPr lang="en-US" sz="1400" b="0" dirty="0" err="1">
                <a:solidFill>
                  <a:srgbClr val="008000"/>
                </a:solidFill>
                <a:effectLst/>
                <a:latin typeface="Consolas" panose="020B0609020204030204" pitchFamily="49" charset="0"/>
              </a:rPr>
              <a:t>setI</a:t>
            </a:r>
            <a:r>
              <a:rPr lang="en-US" sz="1400" b="0" dirty="0">
                <a:solidFill>
                  <a:srgbClr val="008000"/>
                </a:solidFill>
                <a:effectLst/>
                <a:latin typeface="Consolas" panose="020B0609020204030204" pitchFamily="49" charset="0"/>
              </a:rPr>
              <a:t>(i+1) is a bug, because value of </a:t>
            </a:r>
            <a:r>
              <a:rPr lang="en-US" sz="1400" b="0" dirty="0" err="1">
                <a:solidFill>
                  <a:srgbClr val="008000"/>
                </a:solidFill>
                <a:effectLst/>
                <a:latin typeface="Consolas" panose="020B0609020204030204" pitchFamily="49" charset="0"/>
              </a:rPr>
              <a:t>i</a:t>
            </a:r>
            <a:r>
              <a:rPr lang="en-US" sz="1400" b="0" dirty="0">
                <a:solidFill>
                  <a:srgbClr val="008000"/>
                </a:solidFill>
                <a:effectLst/>
                <a:latin typeface="Consolas" panose="020B0609020204030204" pitchFamily="49" charset="0"/>
              </a:rPr>
              <a:t> may not </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8000"/>
                </a:solidFill>
                <a:effectLst/>
                <a:latin typeface="Consolas" panose="020B0609020204030204" pitchFamily="49" charset="0"/>
              </a:rPr>
              <a:t>// be current.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p>
          <a:p>
            <a:pPr>
              <a:lnSpc>
                <a:spcPts val="1425"/>
              </a:lnSpc>
              <a:buNone/>
            </a:pP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onClickJ</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console</a:t>
            </a:r>
            <a:r>
              <a:rPr lang="en-US" sz="1400" b="0" dirty="0">
                <a:solidFill>
                  <a:srgbClr val="3B3B3B"/>
                </a:solidFill>
                <a:effectLst/>
                <a:latin typeface="Consolas" panose="020B0609020204030204" pitchFamily="49" charset="0"/>
              </a:rPr>
              <a:t>.</a:t>
            </a:r>
            <a:r>
              <a:rPr lang="en-US" sz="1400" b="0" dirty="0">
                <a:solidFill>
                  <a:srgbClr val="795E26"/>
                </a:solidFill>
                <a:effectLst/>
                <a:latin typeface="Consolas" panose="020B0609020204030204" pitchFamily="49" charset="0"/>
              </a:rPr>
              <a:t>log</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'Clicked j!'</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setJ</a:t>
            </a:r>
            <a:r>
              <a:rPr lang="en-US" sz="1400" b="0" dirty="0">
                <a:solidFill>
                  <a:srgbClr val="3B3B3B"/>
                </a:solidFill>
                <a:effectLst/>
                <a:latin typeface="Consolas" panose="020B0609020204030204" pitchFamily="49" charset="0"/>
              </a:rPr>
              <a:t>(</a:t>
            </a:r>
            <a:r>
              <a:rPr lang="en-US" sz="1400" b="0" dirty="0">
                <a:solidFill>
                  <a:srgbClr val="001080"/>
                </a:solidFill>
                <a:effectLst/>
                <a:latin typeface="Consolas" panose="020B0609020204030204" pitchFamily="49" charset="0"/>
              </a:rPr>
              <a:t>j</a:t>
            </a: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j</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1</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p>
          <a:p>
            <a:pPr>
              <a:lnSpc>
                <a:spcPts val="1425"/>
              </a:lnSpc>
              <a:buNone/>
            </a:pPr>
            <a:br>
              <a:rPr lang="en-US" sz="1400" b="0" dirty="0">
                <a:solidFill>
                  <a:srgbClr val="3B3B3B"/>
                </a:solidFill>
                <a:effectLst/>
                <a:latin typeface="Consolas" panose="020B0609020204030204" pitchFamily="49" charset="0"/>
              </a:rPr>
            </a:br>
            <a:r>
              <a:rPr lang="en-US" sz="1400" b="0" dirty="0">
                <a:solidFill>
                  <a:srgbClr val="3B3B3B"/>
                </a:solidFill>
                <a:effectLst/>
                <a:latin typeface="Consolas" panose="020B0609020204030204" pitchFamily="49" charset="0"/>
              </a:rPr>
              <a:t>  </a:t>
            </a:r>
            <a:r>
              <a:rPr lang="en-US" sz="1400" b="0" dirty="0">
                <a:solidFill>
                  <a:srgbClr val="AF00DB"/>
                </a:solidFill>
                <a:effectLst/>
                <a:latin typeface="Consolas" panose="020B0609020204030204" pitchFamily="49" charset="0"/>
              </a:rPr>
              <a:t>return</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267F99"/>
                </a:solidFill>
                <a:effectLst/>
                <a:latin typeface="Consolas" panose="020B0609020204030204" pitchFamily="49" charset="0"/>
              </a:rPr>
              <a:t>VStack</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Heading</a:t>
            </a:r>
            <a:r>
              <a:rPr lang="en-US" sz="1400" b="0" dirty="0">
                <a:solidFill>
                  <a:srgbClr val="800000"/>
                </a:solidFill>
                <a:effectLst/>
                <a:latin typeface="Consolas" panose="020B0609020204030204" pitchFamily="49" charset="0"/>
              </a:rPr>
              <a:t>&gt;</a:t>
            </a:r>
            <a:r>
              <a:rPr lang="en-US" sz="1400" b="0" dirty="0" err="1">
                <a:solidFill>
                  <a:srgbClr val="3B3B3B"/>
                </a:solidFill>
                <a:effectLst/>
                <a:latin typeface="Consolas" panose="020B0609020204030204" pitchFamily="49" charset="0"/>
              </a:rPr>
              <a:t>useEffect</a:t>
            </a:r>
            <a:r>
              <a:rPr lang="en-US" sz="1400" b="0" dirty="0">
                <a:solidFill>
                  <a:srgbClr val="3B3B3B"/>
                </a:solidFill>
                <a:effectLst/>
                <a:latin typeface="Consolas" panose="020B0609020204030204" pitchFamily="49" charset="0"/>
              </a:rPr>
              <a:t> demo #1IJ</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Heading</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Text</a:t>
            </a:r>
            <a:r>
              <a:rPr lang="en-US" sz="1400" b="0" dirty="0">
                <a:solidFill>
                  <a:srgbClr val="800000"/>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a:t>
            </a:r>
            <a:r>
              <a:rPr lang="en-US" sz="1400" b="0" dirty="0" err="1">
                <a:solidFill>
                  <a:srgbClr val="3B3B3B"/>
                </a:solidFill>
                <a:effectLst/>
                <a:latin typeface="Consolas" panose="020B0609020204030204" pitchFamily="49" charset="0"/>
              </a:rPr>
              <a:t>i</a:t>
            </a:r>
            <a:r>
              <a:rPr lang="en-US" sz="1400" b="0" dirty="0">
                <a:solidFill>
                  <a:srgbClr val="3B3B3B"/>
                </a:solidFill>
                <a:effectLst/>
                <a:latin typeface="Consolas" panose="020B0609020204030204" pitchFamily="49" charset="0"/>
              </a:rPr>
              <a:t> is </a:t>
            </a:r>
            <a:r>
              <a:rPr lang="en-US" sz="1400" b="0" dirty="0">
                <a:solidFill>
                  <a:srgbClr val="0000FF"/>
                </a:solidFill>
                <a:effectLst/>
                <a:latin typeface="Consolas" panose="020B0609020204030204" pitchFamily="49" charset="0"/>
              </a:rPr>
              <a:t>{</a:t>
            </a:r>
            <a:r>
              <a:rPr lang="en-US" sz="1400" b="0" dirty="0" err="1">
                <a:solidFill>
                  <a:srgbClr val="0070C1"/>
                </a:solidFill>
                <a:effectLst/>
                <a:latin typeface="Consolas" panose="020B0609020204030204" pitchFamily="49" charset="0"/>
              </a:rPr>
              <a:t>i</a:t>
            </a:r>
            <a:r>
              <a:rPr lang="en-US" sz="1400" b="0" dirty="0">
                <a:solidFill>
                  <a:srgbClr val="0000FF"/>
                </a:solidFill>
                <a:effectLst/>
                <a:latin typeface="Consolas" panose="020B0609020204030204" pitchFamily="49" charset="0"/>
              </a:rPr>
              <a:t>}</a:t>
            </a: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Text</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Button</a:t>
            </a:r>
            <a:r>
              <a:rPr lang="en-US" sz="1400" b="0" dirty="0">
                <a:solidFill>
                  <a:srgbClr val="3B3B3B"/>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795E26"/>
                </a:solidFill>
                <a:effectLst/>
                <a:latin typeface="Consolas" panose="020B0609020204030204" pitchFamily="49" charset="0"/>
              </a:rPr>
              <a:t>onClickI</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3B3B3B"/>
                </a:solidFill>
                <a:effectLst/>
                <a:latin typeface="Consolas" panose="020B0609020204030204" pitchFamily="49" charset="0"/>
              </a:rPr>
              <a:t>Increment </a:t>
            </a:r>
            <a:r>
              <a:rPr lang="en-US" sz="1400" b="0" dirty="0" err="1">
                <a:solidFill>
                  <a:srgbClr val="3B3B3B"/>
                </a:solidFill>
                <a:effectLst/>
                <a:latin typeface="Consolas" panose="020B0609020204030204" pitchFamily="49" charset="0"/>
              </a:rPr>
              <a:t>i</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Button</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Text</a:t>
            </a:r>
            <a:r>
              <a:rPr lang="en-US" sz="1400" b="0" dirty="0">
                <a:solidFill>
                  <a:srgbClr val="800000"/>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j is </a:t>
            </a:r>
            <a:r>
              <a:rPr lang="en-US" sz="1400" b="0" dirty="0">
                <a:solidFill>
                  <a:srgbClr val="0000FF"/>
                </a:solidFill>
                <a:effectLst/>
                <a:latin typeface="Consolas" panose="020B0609020204030204" pitchFamily="49" charset="0"/>
              </a:rPr>
              <a:t>{</a:t>
            </a:r>
            <a:r>
              <a:rPr lang="en-US" sz="1400" b="0" dirty="0">
                <a:solidFill>
                  <a:srgbClr val="0070C1"/>
                </a:solidFill>
                <a:effectLst/>
                <a:latin typeface="Consolas" panose="020B0609020204030204" pitchFamily="49" charset="0"/>
              </a:rPr>
              <a:t>j</a:t>
            </a:r>
            <a:r>
              <a:rPr lang="en-US" sz="1400" b="0" dirty="0">
                <a:solidFill>
                  <a:srgbClr val="0000FF"/>
                </a:solidFill>
                <a:effectLst/>
                <a:latin typeface="Consolas" panose="020B0609020204030204" pitchFamily="49" charset="0"/>
              </a:rPr>
              <a:t>}</a:t>
            </a: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Text</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Button</a:t>
            </a:r>
            <a:r>
              <a:rPr lang="en-US" sz="1400" b="0" dirty="0">
                <a:solidFill>
                  <a:srgbClr val="3B3B3B"/>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795E26"/>
                </a:solidFill>
                <a:effectLst/>
                <a:latin typeface="Consolas" panose="020B0609020204030204" pitchFamily="49" charset="0"/>
              </a:rPr>
              <a:t>onClickJ</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r>
              <a:rPr lang="en-US" sz="1400" b="0" dirty="0">
                <a:solidFill>
                  <a:srgbClr val="3B3B3B"/>
                </a:solidFill>
                <a:effectLst/>
                <a:latin typeface="Consolas" panose="020B0609020204030204" pitchFamily="49" charset="0"/>
              </a:rPr>
              <a:t>Increment j</a:t>
            </a:r>
            <a:r>
              <a:rPr lang="en-US" sz="1400" b="0" dirty="0">
                <a:solidFill>
                  <a:srgbClr val="800000"/>
                </a:solidFill>
                <a:effectLst/>
                <a:latin typeface="Consolas" panose="020B0609020204030204" pitchFamily="49" charset="0"/>
              </a:rPr>
              <a:t>&lt;/</a:t>
            </a:r>
            <a:r>
              <a:rPr lang="en-US" sz="1400" b="0" dirty="0">
                <a:solidFill>
                  <a:srgbClr val="267F99"/>
                </a:solidFill>
                <a:effectLst/>
                <a:latin typeface="Consolas" panose="020B0609020204030204" pitchFamily="49" charset="0"/>
              </a:rPr>
              <a:t>Button</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267F99"/>
                </a:solidFill>
                <a:effectLst/>
                <a:latin typeface="Consolas" panose="020B0609020204030204" pitchFamily="49" charset="0"/>
              </a:rPr>
              <a:t>VStack</a:t>
            </a:r>
            <a:r>
              <a:rPr lang="en-US" sz="1400" b="0" dirty="0">
                <a:solidFill>
                  <a:srgbClr val="800000"/>
                </a:solidFill>
                <a:effectLst/>
                <a:latin typeface="Consolas" panose="020B0609020204030204" pitchFamily="49" charset="0"/>
              </a:rPr>
              <a:t>&gt;</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p>
        </p:txBody>
      </p:sp>
      <p:sp>
        <p:nvSpPr>
          <p:cNvPr id="6" name="Rectangle: Rounded Corners 5">
            <a:extLst>
              <a:ext uri="{FF2B5EF4-FFF2-40B4-BE49-F238E27FC236}">
                <a16:creationId xmlns:a16="http://schemas.microsoft.com/office/drawing/2014/main" id="{ADA3E5DE-D85A-6E64-679D-CA6463E151DA}"/>
              </a:ext>
            </a:extLst>
          </p:cNvPr>
          <p:cNvSpPr/>
          <p:nvPr/>
        </p:nvSpPr>
        <p:spPr>
          <a:xfrm>
            <a:off x="5922264" y="486714"/>
            <a:ext cx="458491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useEffect-demo.tsx</a:t>
            </a:r>
            <a:endParaRPr lang="en-US" sz="2400" dirty="0">
              <a:solidFill>
                <a:schemeClr val="tx1"/>
              </a:solidFill>
            </a:endParaRPr>
          </a:p>
        </p:txBody>
      </p:sp>
    </p:spTree>
    <p:extLst>
      <p:ext uri="{BB962C8B-B14F-4D97-AF65-F5344CB8AC3E}">
        <p14:creationId xmlns:p14="http://schemas.microsoft.com/office/powerpoint/2010/main" val="317851926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85C2-3660-D246-D1C1-035D39437B18}"/>
              </a:ext>
            </a:extLst>
          </p:cNvPr>
          <p:cNvSpPr>
            <a:spLocks noGrp="1"/>
          </p:cNvSpPr>
          <p:nvPr>
            <p:ph type="title"/>
          </p:nvPr>
        </p:nvSpPr>
        <p:spPr/>
        <p:txBody>
          <a:bodyPr/>
          <a:lstStyle/>
          <a:p>
            <a:r>
              <a:rPr lang="en-US" dirty="0"/>
              <a:t>Demo</a:t>
            </a:r>
          </a:p>
        </p:txBody>
      </p:sp>
      <p:sp>
        <p:nvSpPr>
          <p:cNvPr id="3" name="Slide Number Placeholder 2">
            <a:extLst>
              <a:ext uri="{FF2B5EF4-FFF2-40B4-BE49-F238E27FC236}">
                <a16:creationId xmlns:a16="http://schemas.microsoft.com/office/drawing/2014/main" id="{3A988DA7-EE48-5581-3786-3A2542EC80E9}"/>
              </a:ext>
            </a:extLst>
          </p:cNvPr>
          <p:cNvSpPr>
            <a:spLocks noGrp="1"/>
          </p:cNvSpPr>
          <p:nvPr>
            <p:ph type="sldNum" sz="quarter" idx="2"/>
          </p:nvPr>
        </p:nvSpPr>
        <p:spPr/>
        <p:txBody>
          <a:bodyPr/>
          <a:lstStyle/>
          <a:p>
            <a:fld id="{86CB4B4D-7CA3-9044-876B-883B54F8677D}" type="slidenum">
              <a:rPr lang="en-US" smtClean="0"/>
              <a:t>16</a:t>
            </a:fld>
            <a:endParaRPr lang="en-US"/>
          </a:p>
        </p:txBody>
      </p:sp>
      <p:pic>
        <p:nvPicPr>
          <p:cNvPr id="5" name="Picture 4" descr="The image displays a code snippet from a React component demonstrating the useEffect hook, which is called on component mount, when a specific variable changes, and on every render.&#10;&#10;AI-generated content may be incorrect.">
            <a:extLst>
              <a:ext uri="{FF2B5EF4-FFF2-40B4-BE49-F238E27FC236}">
                <a16:creationId xmlns:a16="http://schemas.microsoft.com/office/drawing/2014/main" id="{0576E7F7-2730-9C8C-485A-D6F59D78E850}"/>
              </a:ext>
            </a:extLst>
          </p:cNvPr>
          <p:cNvPicPr>
            <a:picLocks noChangeAspect="1"/>
          </p:cNvPicPr>
          <p:nvPr/>
        </p:nvPicPr>
        <p:blipFill>
          <a:blip r:embed="rId3"/>
          <a:stretch>
            <a:fillRect/>
          </a:stretch>
        </p:blipFill>
        <p:spPr>
          <a:xfrm>
            <a:off x="-73152" y="1568738"/>
            <a:ext cx="12192000" cy="6116252"/>
          </a:xfrm>
          <a:prstGeom prst="rect">
            <a:avLst/>
          </a:prstGeom>
        </p:spPr>
      </p:pic>
      <p:sp>
        <p:nvSpPr>
          <p:cNvPr id="4" name="Rectangle: Rounded Corners 3">
            <a:extLst>
              <a:ext uri="{FF2B5EF4-FFF2-40B4-BE49-F238E27FC236}">
                <a16:creationId xmlns:a16="http://schemas.microsoft.com/office/drawing/2014/main" id="{03E3430A-DEE0-A14C-8CC7-555676C2A374}"/>
              </a:ext>
            </a:extLst>
          </p:cNvPr>
          <p:cNvSpPr/>
          <p:nvPr/>
        </p:nvSpPr>
        <p:spPr>
          <a:xfrm>
            <a:off x="2422358" y="5999054"/>
            <a:ext cx="4001543" cy="1328021"/>
          </a:xfrm>
          <a:prstGeom prst="roundRect">
            <a:avLst/>
          </a:prstGeom>
          <a:solidFill>
            <a:schemeClr val="accent5">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sz="2400" dirty="0"/>
              <a:t>Open the console by pressing F12 (on Windows) or </a:t>
            </a:r>
            <a:r>
              <a:rPr lang="en-US" sz="2400" dirty="0" err="1"/>
              <a:t>Cmd</a:t>
            </a:r>
            <a:r>
              <a:rPr lang="en-US" sz="2400" dirty="0"/>
              <a:t>-Option-J (on Mac)</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62145388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57C336-3BF5-5EDF-37C3-8592B5BC1199}"/>
              </a:ext>
            </a:extLst>
          </p:cNvPr>
          <p:cNvSpPr>
            <a:spLocks noGrp="1"/>
          </p:cNvSpPr>
          <p:nvPr>
            <p:ph type="title"/>
          </p:nvPr>
        </p:nvSpPr>
        <p:spPr/>
        <p:txBody>
          <a:bodyPr/>
          <a:lstStyle/>
          <a:p>
            <a:r>
              <a:rPr lang="en-US" dirty="0"/>
              <a:t>When is the cleanup function executed?</a:t>
            </a:r>
          </a:p>
        </p:txBody>
      </p:sp>
      <p:sp>
        <p:nvSpPr>
          <p:cNvPr id="4" name="Text Placeholder 3">
            <a:extLst>
              <a:ext uri="{FF2B5EF4-FFF2-40B4-BE49-F238E27FC236}">
                <a16:creationId xmlns:a16="http://schemas.microsoft.com/office/drawing/2014/main" id="{44AC5415-9220-67BD-54EF-9DF869878B9D}"/>
              </a:ext>
            </a:extLst>
          </p:cNvPr>
          <p:cNvSpPr>
            <a:spLocks noGrp="1"/>
          </p:cNvSpPr>
          <p:nvPr>
            <p:ph type="body" idx="1"/>
          </p:nvPr>
        </p:nvSpPr>
        <p:spPr/>
        <p:txBody>
          <a:bodyPr>
            <a:normAutofit/>
          </a:bodyPr>
          <a:lstStyle/>
          <a:p>
            <a:r>
              <a:rPr lang="en-US" dirty="0"/>
              <a:t>In general, the cleanup function is executed sometime before the next time the hook is run.</a:t>
            </a:r>
          </a:p>
          <a:p>
            <a:r>
              <a:rPr lang="en-US" dirty="0"/>
              <a:t>For the first-time-only case, this means when the component is dismounted.</a:t>
            </a:r>
          </a:p>
          <a:p>
            <a:r>
              <a:rPr lang="en-US" dirty="0"/>
              <a:t>Let's look at useEffect demo again, this time with noisy cleanups.</a:t>
            </a:r>
          </a:p>
          <a:p>
            <a:endParaRPr lang="en-US" dirty="0"/>
          </a:p>
        </p:txBody>
      </p:sp>
      <p:sp>
        <p:nvSpPr>
          <p:cNvPr id="2" name="Slide Number Placeholder 1">
            <a:extLst>
              <a:ext uri="{FF2B5EF4-FFF2-40B4-BE49-F238E27FC236}">
                <a16:creationId xmlns:a16="http://schemas.microsoft.com/office/drawing/2014/main" id="{6E68C2BD-FFB9-CC19-6D29-FA91E30ECA89}"/>
              </a:ext>
            </a:extLst>
          </p:cNvPr>
          <p:cNvSpPr>
            <a:spLocks noGrp="1"/>
          </p:cNvSpPr>
          <p:nvPr>
            <p:ph type="sldNum" sz="quarter" idx="2"/>
          </p:nvPr>
        </p:nvSpPr>
        <p:spPr/>
        <p:txBody>
          <a:bodyPr/>
          <a:lstStyle/>
          <a:p>
            <a:fld id="{86CB4B4D-7CA3-9044-876B-883B54F8677D}" type="slidenum">
              <a:rPr lang="en-US" smtClean="0"/>
              <a:t>17</a:t>
            </a:fld>
            <a:endParaRPr lang="en-US"/>
          </a:p>
        </p:txBody>
      </p:sp>
    </p:spTree>
    <p:extLst>
      <p:ext uri="{BB962C8B-B14F-4D97-AF65-F5344CB8AC3E}">
        <p14:creationId xmlns:p14="http://schemas.microsoft.com/office/powerpoint/2010/main" val="393504903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563738-005E-8B76-F936-07E690F33FDB}"/>
              </a:ext>
            </a:extLst>
          </p:cNvPr>
          <p:cNvSpPr>
            <a:spLocks noGrp="1"/>
          </p:cNvSpPr>
          <p:nvPr>
            <p:ph type="title"/>
          </p:nvPr>
        </p:nvSpPr>
        <p:spPr/>
        <p:txBody>
          <a:bodyPr/>
          <a:lstStyle/>
          <a:p>
            <a:r>
              <a:rPr lang="en-US" dirty="0"/>
              <a:t>Demo</a:t>
            </a:r>
          </a:p>
        </p:txBody>
      </p:sp>
      <p:sp>
        <p:nvSpPr>
          <p:cNvPr id="4" name="Slide Number Placeholder 3">
            <a:extLst>
              <a:ext uri="{FF2B5EF4-FFF2-40B4-BE49-F238E27FC236}">
                <a16:creationId xmlns:a16="http://schemas.microsoft.com/office/drawing/2014/main" id="{6DBEE7F4-8A26-4FFF-EDCC-9AFCB2AE016D}"/>
              </a:ext>
            </a:extLst>
          </p:cNvPr>
          <p:cNvSpPr>
            <a:spLocks noGrp="1"/>
          </p:cNvSpPr>
          <p:nvPr>
            <p:ph type="sldNum" sz="quarter" idx="2"/>
          </p:nvPr>
        </p:nvSpPr>
        <p:spPr/>
        <p:txBody>
          <a:bodyPr/>
          <a:lstStyle/>
          <a:p>
            <a:fld id="{86CB4B4D-7CA3-9044-876B-883B54F8677D}" type="slidenum">
              <a:rPr lang="en-US" smtClean="0"/>
              <a:t>18</a:t>
            </a:fld>
            <a:endParaRPr lang="en-US"/>
          </a:p>
        </p:txBody>
      </p:sp>
      <p:sp>
        <p:nvSpPr>
          <p:cNvPr id="9" name="Rectangle: Rounded Corners 8">
            <a:extLst>
              <a:ext uri="{FF2B5EF4-FFF2-40B4-BE49-F238E27FC236}">
                <a16:creationId xmlns:a16="http://schemas.microsoft.com/office/drawing/2014/main" id="{CCBF80F9-908A-4548-59F0-7C33A786DBE6}"/>
              </a:ext>
            </a:extLst>
          </p:cNvPr>
          <p:cNvSpPr/>
          <p:nvPr/>
        </p:nvSpPr>
        <p:spPr>
          <a:xfrm>
            <a:off x="2103121" y="361790"/>
            <a:ext cx="925068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useEffectsDemos</a:t>
            </a:r>
            <a:r>
              <a:rPr lang="en-US" sz="2400" dirty="0">
                <a:solidFill>
                  <a:schemeClr val="tx1"/>
                </a:solidFill>
              </a:rPr>
              <a:t>/</a:t>
            </a:r>
            <a:r>
              <a:rPr lang="en-US" sz="2400" dirty="0" err="1">
                <a:solidFill>
                  <a:schemeClr val="tx1"/>
                </a:solidFill>
              </a:rPr>
              <a:t>useEffect-demoWithCleanUps.tsx</a:t>
            </a:r>
            <a:endParaRPr lang="en-US" sz="2400" dirty="0">
              <a:solidFill>
                <a:schemeClr val="tx1"/>
              </a:solidFill>
            </a:endParaRPr>
          </a:p>
        </p:txBody>
      </p:sp>
      <p:sp>
        <p:nvSpPr>
          <p:cNvPr id="3" name="TextBox 2">
            <a:extLst>
              <a:ext uri="{FF2B5EF4-FFF2-40B4-BE49-F238E27FC236}">
                <a16:creationId xmlns:a16="http://schemas.microsoft.com/office/drawing/2014/main" id="{619D8F81-9A1A-8B70-9325-4F8568CC5AD9}"/>
              </a:ext>
            </a:extLst>
          </p:cNvPr>
          <p:cNvSpPr txBox="1"/>
          <p:nvPr/>
        </p:nvSpPr>
        <p:spPr>
          <a:xfrm>
            <a:off x="742507" y="1421539"/>
            <a:ext cx="8308458" cy="53001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ts val="1425"/>
              </a:lnSpc>
              <a:buNone/>
            </a:pPr>
            <a:r>
              <a:rPr lang="en-US" sz="1400" b="0" dirty="0">
                <a:solidFill>
                  <a:srgbClr val="0000FF"/>
                </a:solidFill>
                <a:effectLst/>
                <a:latin typeface="Consolas" panose="020B0609020204030204" pitchFamily="49" charset="0"/>
              </a:rPr>
              <a:t>function</a:t>
            </a:r>
            <a:r>
              <a:rPr lang="en-US" sz="1400" b="0" dirty="0">
                <a:solidFill>
                  <a:srgbClr val="3B3B3B"/>
                </a:solidFill>
                <a:effectLst/>
                <a:latin typeface="Consolas" panose="020B0609020204030204" pitchFamily="49" charset="0"/>
              </a:rPr>
              <a:t> </a:t>
            </a:r>
            <a:r>
              <a:rPr lang="en-US" sz="1400" b="0" dirty="0">
                <a:solidFill>
                  <a:srgbClr val="795E26"/>
                </a:solidFill>
                <a:effectLst/>
                <a:latin typeface="Consolas" panose="020B0609020204030204" pitchFamily="49" charset="0"/>
              </a:rPr>
              <a:t>cleanup</a:t>
            </a:r>
            <a:r>
              <a:rPr lang="en-US" sz="1400" b="0" dirty="0">
                <a:solidFill>
                  <a:srgbClr val="3B3B3B"/>
                </a:solidFill>
                <a:effectLst/>
                <a:latin typeface="Consolas" panose="020B0609020204030204" pitchFamily="49" charset="0"/>
              </a:rPr>
              <a:t>(</a:t>
            </a:r>
            <a:r>
              <a:rPr lang="en-US" sz="1400" b="0" dirty="0">
                <a:solidFill>
                  <a:srgbClr val="001080"/>
                </a:solidFill>
                <a:effectLst/>
                <a:latin typeface="Consolas" panose="020B0609020204030204" pitchFamily="49" charset="0"/>
              </a:rPr>
              <a:t>message</a:t>
            </a:r>
            <a:r>
              <a:rPr lang="en-US" sz="1400" b="0" dirty="0">
                <a:solidFill>
                  <a:srgbClr val="000000"/>
                </a:solidFill>
                <a:effectLst/>
                <a:latin typeface="Consolas" panose="020B0609020204030204" pitchFamily="49" charset="0"/>
              </a:rPr>
              <a:t>:</a:t>
            </a:r>
            <a:r>
              <a:rPr lang="en-US" sz="1400" b="0" dirty="0">
                <a:solidFill>
                  <a:srgbClr val="3B3B3B"/>
                </a:solidFill>
                <a:effectLst/>
                <a:latin typeface="Consolas" panose="020B0609020204030204" pitchFamily="49" charset="0"/>
              </a:rPr>
              <a:t> </a:t>
            </a:r>
            <a:r>
              <a:rPr lang="en-US" sz="1400" b="0" dirty="0">
                <a:solidFill>
                  <a:srgbClr val="267F99"/>
                </a:solidFill>
                <a:effectLst/>
                <a:latin typeface="Consolas" panose="020B0609020204030204" pitchFamily="49" charset="0"/>
              </a:rPr>
              <a:t>string</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AF00DB"/>
                </a:solidFill>
                <a:effectLst/>
                <a:latin typeface="Consolas" panose="020B0609020204030204" pitchFamily="49" charset="0"/>
              </a:rPr>
              <a:t>return</a:t>
            </a:r>
            <a:r>
              <a:rPr lang="en-US" sz="1400" b="0" dirty="0">
                <a:solidFill>
                  <a:srgbClr val="3B3B3B"/>
                </a:solidFill>
                <a:effectLst/>
                <a:latin typeface="Consolas" panose="020B0609020204030204" pitchFamily="49" charset="0"/>
              </a:rPr>
              <a:t> () </a:t>
            </a:r>
            <a:r>
              <a:rPr lang="en-US" sz="1400" b="0" dirty="0">
                <a:solidFill>
                  <a:srgbClr val="0000FF"/>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console</a:t>
            </a:r>
            <a:r>
              <a:rPr lang="en-US" sz="1400" b="0" dirty="0">
                <a:solidFill>
                  <a:srgbClr val="3B3B3B"/>
                </a:solidFill>
                <a:effectLst/>
                <a:latin typeface="Consolas" panose="020B0609020204030204" pitchFamily="49" charset="0"/>
              </a:rPr>
              <a:t>.</a:t>
            </a:r>
            <a:r>
              <a:rPr lang="en-US" sz="1400" b="0" dirty="0">
                <a:solidFill>
                  <a:srgbClr val="795E26"/>
                </a:solidFill>
                <a:effectLst/>
                <a:latin typeface="Consolas" panose="020B0609020204030204" pitchFamily="49" charset="0"/>
              </a:rPr>
              <a:t>log</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'cleanup: '</a:t>
            </a:r>
            <a:r>
              <a:rPr lang="en-US" sz="1400" b="0" dirty="0">
                <a:solidFill>
                  <a:srgbClr val="3B3B3B"/>
                </a:solidFill>
                <a:effectLst/>
                <a:latin typeface="Consolas" panose="020B0609020204030204" pitchFamily="49" charset="0"/>
              </a:rPr>
              <a:t> </a:t>
            </a:r>
            <a:r>
              <a:rPr lang="en-US" sz="1400" b="0" dirty="0">
                <a:solidFill>
                  <a:srgbClr val="000000"/>
                </a:solidFill>
                <a:effectLst/>
                <a:latin typeface="Consolas" panose="020B0609020204030204" pitchFamily="49" charset="0"/>
              </a:rPr>
              <a:t>+</a:t>
            </a: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message</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a:t>
            </a:r>
          </a:p>
          <a:p>
            <a:pPr>
              <a:lnSpc>
                <a:spcPts val="1425"/>
              </a:lnSpc>
              <a:buNone/>
            </a:pPr>
            <a:br>
              <a:rPr lang="en-US" sz="1400" b="0" dirty="0">
                <a:solidFill>
                  <a:srgbClr val="3B3B3B"/>
                </a:solidFill>
                <a:effectLst/>
                <a:latin typeface="Consolas" panose="020B0609020204030204" pitchFamily="49" charset="0"/>
              </a:rPr>
            </a:b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AF00DB"/>
                </a:solidFill>
                <a:effectLst/>
                <a:latin typeface="Consolas" panose="020B0609020204030204" pitchFamily="49" charset="0"/>
              </a:rPr>
              <a:t>export</a:t>
            </a:r>
            <a:r>
              <a:rPr lang="en-US" sz="1400" b="0" dirty="0">
                <a:solidFill>
                  <a:srgbClr val="3B3B3B"/>
                </a:solidFill>
                <a:effectLst/>
                <a:latin typeface="Consolas" panose="020B0609020204030204" pitchFamily="49" charset="0"/>
              </a:rPr>
              <a:t> </a:t>
            </a:r>
            <a:r>
              <a:rPr lang="en-US" sz="1400" b="0" dirty="0">
                <a:solidFill>
                  <a:srgbClr val="AF00DB"/>
                </a:solidFill>
                <a:effectLst/>
                <a:latin typeface="Consolas" panose="020B0609020204030204" pitchFamily="49" charset="0"/>
              </a:rPr>
              <a:t>default</a:t>
            </a: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3B3B3B"/>
                </a:solidFill>
                <a:effectLst/>
                <a:latin typeface="Consolas" panose="020B0609020204030204" pitchFamily="49" charset="0"/>
              </a:rPr>
              <a:t> </a:t>
            </a:r>
            <a:r>
              <a:rPr lang="en-US" sz="1400" b="0" dirty="0">
                <a:solidFill>
                  <a:srgbClr val="795E26"/>
                </a:solidFill>
                <a:effectLst/>
                <a:latin typeface="Consolas" panose="020B0609020204030204" pitchFamily="49" charset="0"/>
              </a:rPr>
              <a:t>App</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3B3B3B"/>
                </a:solidFill>
                <a:effectLst/>
                <a:latin typeface="Consolas" panose="020B0609020204030204" pitchFamily="49" charset="0"/>
              </a:rPr>
              <a:t> [</a:t>
            </a:r>
            <a:r>
              <a:rPr lang="en-US" sz="1400" b="0" dirty="0" err="1">
                <a:solidFill>
                  <a:srgbClr val="0070C1"/>
                </a:solidFill>
                <a:effectLst/>
                <a:latin typeface="Consolas" panose="020B0609020204030204" pitchFamily="49" charset="0"/>
              </a:rPr>
              <a:t>i</a:t>
            </a: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setI</a:t>
            </a:r>
            <a:r>
              <a:rPr lang="en-US" sz="1400" b="0" dirty="0">
                <a:solidFill>
                  <a:srgbClr val="3B3B3B"/>
                </a:solidFill>
                <a:effectLst/>
                <a:latin typeface="Consolas" panose="020B0609020204030204" pitchFamily="49" charset="0"/>
              </a:rPr>
              <a:t>] </a:t>
            </a:r>
            <a:r>
              <a:rPr lang="en-US" sz="1400" b="0" dirty="0">
                <a:solidFill>
                  <a:srgbClr val="000000"/>
                </a:solidFill>
                <a:effectLst/>
                <a:latin typeface="Consolas" panose="020B0609020204030204" pitchFamily="49" charset="0"/>
              </a:rPr>
              <a:t>=</a:t>
            </a: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useState</a:t>
            </a:r>
            <a:r>
              <a:rPr lang="en-US" sz="1400" b="0" dirty="0">
                <a:solidFill>
                  <a:srgbClr val="3B3B3B"/>
                </a:solidFill>
                <a:effectLst/>
                <a:latin typeface="Consolas" panose="020B0609020204030204" pitchFamily="49" charset="0"/>
              </a:rPr>
              <a:t>(</a:t>
            </a:r>
            <a:r>
              <a:rPr lang="en-US" sz="1400" b="0" dirty="0">
                <a:solidFill>
                  <a:srgbClr val="098658"/>
                </a:solidFill>
                <a:effectLst/>
                <a:latin typeface="Consolas" panose="020B0609020204030204" pitchFamily="49" charset="0"/>
              </a:rPr>
              <a:t>0</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3B3B3B"/>
                </a:solidFill>
                <a:effectLst/>
                <a:latin typeface="Consolas" panose="020B0609020204030204" pitchFamily="49" charset="0"/>
              </a:rPr>
              <a:t> [</a:t>
            </a:r>
            <a:r>
              <a:rPr lang="en-US" sz="1400" b="0" dirty="0">
                <a:solidFill>
                  <a:srgbClr val="0070C1"/>
                </a:solidFill>
                <a:effectLst/>
                <a:latin typeface="Consolas" panose="020B0609020204030204" pitchFamily="49" charset="0"/>
              </a:rPr>
              <a:t>j</a:t>
            </a: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setJ</a:t>
            </a:r>
            <a:r>
              <a:rPr lang="en-US" sz="1400" b="0" dirty="0">
                <a:solidFill>
                  <a:srgbClr val="3B3B3B"/>
                </a:solidFill>
                <a:effectLst/>
                <a:latin typeface="Consolas" panose="020B0609020204030204" pitchFamily="49" charset="0"/>
              </a:rPr>
              <a:t>] </a:t>
            </a:r>
            <a:r>
              <a:rPr lang="en-US" sz="1400" b="0" dirty="0">
                <a:solidFill>
                  <a:srgbClr val="000000"/>
                </a:solidFill>
                <a:effectLst/>
                <a:latin typeface="Consolas" panose="020B0609020204030204" pitchFamily="49" charset="0"/>
              </a:rPr>
              <a:t>=</a:t>
            </a: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useState</a:t>
            </a:r>
            <a:r>
              <a:rPr lang="en-US" sz="1400" b="0" dirty="0">
                <a:solidFill>
                  <a:srgbClr val="3B3B3B"/>
                </a:solidFill>
                <a:effectLst/>
                <a:latin typeface="Consolas" panose="020B0609020204030204" pitchFamily="49" charset="0"/>
              </a:rPr>
              <a:t>(</a:t>
            </a:r>
            <a:r>
              <a:rPr lang="en-US" sz="1400" b="0" dirty="0">
                <a:solidFill>
                  <a:srgbClr val="098658"/>
                </a:solidFill>
                <a:effectLst/>
                <a:latin typeface="Consolas" panose="020B0609020204030204" pitchFamily="49" charset="0"/>
              </a:rPr>
              <a:t>0</a:t>
            </a:r>
            <a:r>
              <a:rPr lang="en-US" sz="1400" b="0" dirty="0">
                <a:solidFill>
                  <a:srgbClr val="3B3B3B"/>
                </a:solidFill>
                <a:effectLst/>
                <a:latin typeface="Consolas" panose="020B0609020204030204" pitchFamily="49" charset="0"/>
              </a:rPr>
              <a:t>);</a:t>
            </a:r>
          </a:p>
          <a:p>
            <a:pPr>
              <a:lnSpc>
                <a:spcPts val="1425"/>
              </a:lnSpc>
              <a:buNone/>
            </a:pPr>
            <a:br>
              <a:rPr lang="en-US" sz="1400" b="0" dirty="0">
                <a:solidFill>
                  <a:srgbClr val="3B3B3B"/>
                </a:solidFill>
                <a:effectLst/>
                <a:latin typeface="Consolas" panose="020B0609020204030204" pitchFamily="49" charset="0"/>
              </a:rPr>
            </a:b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8000"/>
                </a:solidFill>
                <a:effectLst/>
                <a:latin typeface="Consolas" panose="020B0609020204030204" pitchFamily="49" charset="0"/>
              </a:rPr>
              <a:t>// runs only on first render.</a:t>
            </a: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useEffect</a:t>
            </a: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console</a:t>
            </a:r>
            <a:r>
              <a:rPr lang="en-US" sz="1400" b="0" dirty="0">
                <a:solidFill>
                  <a:srgbClr val="3B3B3B"/>
                </a:solidFill>
                <a:effectLst/>
                <a:latin typeface="Consolas" panose="020B0609020204030204" pitchFamily="49" charset="0"/>
              </a:rPr>
              <a:t>.</a:t>
            </a:r>
            <a:r>
              <a:rPr lang="en-US" sz="1400" b="0" dirty="0">
                <a:solidFill>
                  <a:srgbClr val="795E26"/>
                </a:solidFill>
                <a:effectLst/>
                <a:latin typeface="Consolas" panose="020B0609020204030204" pitchFamily="49" charset="0"/>
              </a:rPr>
              <a:t>log</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a:t>
            </a:r>
            <a:r>
              <a:rPr lang="en-US" sz="1400" b="0" dirty="0" err="1">
                <a:solidFill>
                  <a:srgbClr val="A31515"/>
                </a:solidFill>
                <a:effectLst/>
                <a:latin typeface="Consolas" panose="020B0609020204030204" pitchFamily="49" charset="0"/>
              </a:rPr>
              <a:t>useEffect</a:t>
            </a:r>
            <a:r>
              <a:rPr lang="en-US" sz="1400" b="0" dirty="0">
                <a:solidFill>
                  <a:srgbClr val="A31515"/>
                </a:solidFill>
                <a:effectLst/>
                <a:latin typeface="Consolas" panose="020B0609020204030204" pitchFamily="49" charset="0"/>
              </a:rPr>
              <a:t> #1 is run only on first render'</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AF00DB"/>
                </a:solidFill>
                <a:effectLst/>
                <a:latin typeface="Consolas" panose="020B0609020204030204" pitchFamily="49" charset="0"/>
              </a:rPr>
              <a:t>return</a:t>
            </a:r>
            <a:r>
              <a:rPr lang="en-US" sz="1400" b="0" dirty="0">
                <a:solidFill>
                  <a:srgbClr val="3B3B3B"/>
                </a:solidFill>
                <a:effectLst/>
                <a:latin typeface="Consolas" panose="020B0609020204030204" pitchFamily="49" charset="0"/>
              </a:rPr>
              <a:t> </a:t>
            </a:r>
            <a:r>
              <a:rPr lang="en-US" sz="1400" b="0" dirty="0">
                <a:solidFill>
                  <a:srgbClr val="795E26"/>
                </a:solidFill>
                <a:effectLst/>
                <a:latin typeface="Consolas" panose="020B0609020204030204" pitchFamily="49" charset="0"/>
              </a:rPr>
              <a:t>cleanup</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a:t>
            </a:r>
            <a:r>
              <a:rPr lang="en-US" sz="1400" b="0" dirty="0" err="1">
                <a:solidFill>
                  <a:srgbClr val="A31515"/>
                </a:solidFill>
                <a:effectLst/>
                <a:latin typeface="Consolas" panose="020B0609020204030204" pitchFamily="49" charset="0"/>
              </a:rPr>
              <a:t>useEffect</a:t>
            </a:r>
            <a:r>
              <a:rPr lang="en-US" sz="1400" b="0" dirty="0">
                <a:solidFill>
                  <a:srgbClr val="A31515"/>
                </a:solidFill>
                <a:effectLst/>
                <a:latin typeface="Consolas" panose="020B0609020204030204" pitchFamily="49" charset="0"/>
              </a:rPr>
              <a:t> #1'</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 []);</a:t>
            </a:r>
          </a:p>
          <a:p>
            <a:pPr>
              <a:lnSpc>
                <a:spcPts val="1425"/>
              </a:lnSpc>
              <a:buNone/>
            </a:pPr>
            <a:br>
              <a:rPr lang="en-US" sz="1400" b="0" dirty="0">
                <a:solidFill>
                  <a:srgbClr val="3B3B3B"/>
                </a:solidFill>
                <a:effectLst/>
                <a:latin typeface="Consolas" panose="020B0609020204030204" pitchFamily="49" charset="0"/>
              </a:rPr>
            </a:b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r>
              <a:rPr lang="en-US" sz="1400" b="0" dirty="0" err="1">
                <a:solidFill>
                  <a:srgbClr val="795E26"/>
                </a:solidFill>
                <a:effectLst/>
                <a:latin typeface="Consolas" panose="020B0609020204030204" pitchFamily="49" charset="0"/>
              </a:rPr>
              <a:t>useEffect</a:t>
            </a:r>
            <a:r>
              <a:rPr lang="en-US" sz="1400" b="0" dirty="0">
                <a:solidFill>
                  <a:srgbClr val="3B3B3B"/>
                </a:solidFill>
                <a:effectLst/>
                <a:latin typeface="Consolas" panose="020B0609020204030204" pitchFamily="49" charset="0"/>
              </a:rPr>
              <a:t>(() </a:t>
            </a:r>
            <a:r>
              <a:rPr lang="en-US" sz="1400" b="0" dirty="0">
                <a:solidFill>
                  <a:srgbClr val="0000FF"/>
                </a:solidFill>
                <a:effectLst/>
                <a:latin typeface="Consolas" panose="020B0609020204030204" pitchFamily="49" charset="0"/>
              </a:rPr>
              <a:t>=&gt;</a:t>
            </a:r>
            <a:r>
              <a:rPr lang="en-US" sz="1400" b="0" dirty="0">
                <a:solidFill>
                  <a:srgbClr val="3B3B3B"/>
                </a:solidFill>
                <a:effectLst/>
                <a:latin typeface="Consolas" panose="020B0609020204030204" pitchFamily="49" charset="0"/>
              </a:rPr>
              <a:t> {</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001080"/>
                </a:solidFill>
                <a:effectLst/>
                <a:latin typeface="Consolas" panose="020B0609020204030204" pitchFamily="49" charset="0"/>
              </a:rPr>
              <a:t>console</a:t>
            </a:r>
            <a:r>
              <a:rPr lang="en-US" sz="1400" b="0" dirty="0">
                <a:solidFill>
                  <a:srgbClr val="3B3B3B"/>
                </a:solidFill>
                <a:effectLst/>
                <a:latin typeface="Consolas" panose="020B0609020204030204" pitchFamily="49" charset="0"/>
              </a:rPr>
              <a:t>.</a:t>
            </a:r>
            <a:r>
              <a:rPr lang="en-US" sz="1400" b="0" dirty="0">
                <a:solidFill>
                  <a:srgbClr val="795E26"/>
                </a:solidFill>
                <a:effectLst/>
                <a:latin typeface="Consolas" panose="020B0609020204030204" pitchFamily="49" charset="0"/>
              </a:rPr>
              <a:t>log</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a:t>
            </a:r>
            <a:r>
              <a:rPr lang="en-US" sz="1400" b="0" dirty="0" err="1">
                <a:solidFill>
                  <a:srgbClr val="A31515"/>
                </a:solidFill>
                <a:effectLst/>
                <a:latin typeface="Consolas" panose="020B0609020204030204" pitchFamily="49" charset="0"/>
              </a:rPr>
              <a:t>useEffect</a:t>
            </a:r>
            <a:r>
              <a:rPr lang="en-US" sz="1400" b="0" dirty="0">
                <a:solidFill>
                  <a:srgbClr val="A31515"/>
                </a:solidFill>
                <a:effectLst/>
                <a:latin typeface="Consolas" panose="020B0609020204030204" pitchFamily="49" charset="0"/>
              </a:rPr>
              <a:t> #2I is run when </a:t>
            </a:r>
            <a:r>
              <a:rPr lang="en-US" sz="1400" b="0" dirty="0" err="1">
                <a:solidFill>
                  <a:srgbClr val="A31515"/>
                </a:solidFill>
                <a:effectLst/>
                <a:latin typeface="Consolas" panose="020B0609020204030204" pitchFamily="49" charset="0"/>
              </a:rPr>
              <a:t>i</a:t>
            </a:r>
            <a:r>
              <a:rPr lang="en-US" sz="1400" b="0" dirty="0">
                <a:solidFill>
                  <a:srgbClr val="A31515"/>
                </a:solidFill>
                <a:effectLst/>
                <a:latin typeface="Consolas" panose="020B0609020204030204" pitchFamily="49" charset="0"/>
              </a:rPr>
              <a:t> changes'</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a:t>
            </a:r>
            <a:r>
              <a:rPr lang="en-US" sz="1400" b="0" dirty="0">
                <a:solidFill>
                  <a:srgbClr val="AF00DB"/>
                </a:solidFill>
                <a:effectLst/>
                <a:latin typeface="Consolas" panose="020B0609020204030204" pitchFamily="49" charset="0"/>
              </a:rPr>
              <a:t>return</a:t>
            </a:r>
            <a:r>
              <a:rPr lang="en-US" sz="1400" b="0" dirty="0">
                <a:solidFill>
                  <a:srgbClr val="3B3B3B"/>
                </a:solidFill>
                <a:effectLst/>
                <a:latin typeface="Consolas" panose="020B0609020204030204" pitchFamily="49" charset="0"/>
              </a:rPr>
              <a:t> </a:t>
            </a:r>
            <a:r>
              <a:rPr lang="en-US" sz="1400" b="0" dirty="0">
                <a:solidFill>
                  <a:srgbClr val="795E26"/>
                </a:solidFill>
                <a:effectLst/>
                <a:latin typeface="Consolas" panose="020B0609020204030204" pitchFamily="49" charset="0"/>
              </a:rPr>
              <a:t>cleanup</a:t>
            </a:r>
            <a:r>
              <a:rPr lang="en-US" sz="1400" b="0" dirty="0">
                <a:solidFill>
                  <a:srgbClr val="3B3B3B"/>
                </a:solidFill>
                <a:effectLst/>
                <a:latin typeface="Consolas" panose="020B0609020204030204" pitchFamily="49" charset="0"/>
              </a:rPr>
              <a:t>(</a:t>
            </a:r>
            <a:r>
              <a:rPr lang="en-US" sz="1400" b="0" dirty="0">
                <a:solidFill>
                  <a:srgbClr val="A31515"/>
                </a:solidFill>
                <a:effectLst/>
                <a:latin typeface="Consolas" panose="020B0609020204030204" pitchFamily="49" charset="0"/>
              </a:rPr>
              <a:t>'</a:t>
            </a:r>
            <a:r>
              <a:rPr lang="en-US" sz="1400" b="0" dirty="0" err="1">
                <a:solidFill>
                  <a:srgbClr val="A31515"/>
                </a:solidFill>
                <a:effectLst/>
                <a:latin typeface="Consolas" panose="020B0609020204030204" pitchFamily="49" charset="0"/>
              </a:rPr>
              <a:t>useEffect</a:t>
            </a:r>
            <a:r>
              <a:rPr lang="en-US" sz="1400" b="0" dirty="0">
                <a:solidFill>
                  <a:srgbClr val="A31515"/>
                </a:solidFill>
                <a:effectLst/>
                <a:latin typeface="Consolas" panose="020B0609020204030204" pitchFamily="49" charset="0"/>
              </a:rPr>
              <a:t> #2I'</a:t>
            </a:r>
            <a:r>
              <a:rPr lang="en-US" sz="1400" b="0" dirty="0">
                <a:solidFill>
                  <a:srgbClr val="3B3B3B"/>
                </a:solidFill>
                <a:effectLst/>
                <a:latin typeface="Consolas" panose="020B0609020204030204" pitchFamily="49" charset="0"/>
              </a:rPr>
              <a:t>);</a:t>
            </a:r>
          </a:p>
          <a:p>
            <a:pPr>
              <a:lnSpc>
                <a:spcPts val="1425"/>
              </a:lnSpc>
              <a:buNone/>
            </a:pPr>
            <a:r>
              <a:rPr lang="en-US" sz="1400" b="0" dirty="0">
                <a:solidFill>
                  <a:srgbClr val="3B3B3B"/>
                </a:solidFill>
                <a:effectLst/>
                <a:latin typeface="Consolas" panose="020B0609020204030204" pitchFamily="49" charset="0"/>
              </a:rPr>
              <a:t>  }, [</a:t>
            </a:r>
            <a:r>
              <a:rPr lang="en-US" sz="1400" b="0" dirty="0" err="1">
                <a:solidFill>
                  <a:srgbClr val="0070C1"/>
                </a:solidFill>
                <a:effectLst/>
                <a:latin typeface="Consolas" panose="020B0609020204030204" pitchFamily="49" charset="0"/>
              </a:rPr>
              <a:t>i</a:t>
            </a:r>
            <a:r>
              <a:rPr lang="en-US" sz="1400" b="0" dirty="0">
                <a:solidFill>
                  <a:srgbClr val="3B3B3B"/>
                </a:solidFill>
                <a:effectLst/>
                <a:latin typeface="Consolas" panose="020B0609020204030204" pitchFamily="49" charset="0"/>
              </a:rPr>
              <a:t>]);</a:t>
            </a:r>
          </a:p>
          <a:p>
            <a:pPr>
              <a:lnSpc>
                <a:spcPts val="1425"/>
              </a:lnSpc>
              <a:buNone/>
            </a:pPr>
            <a:endParaRPr lang="en-US" sz="1400" dirty="0">
              <a:solidFill>
                <a:srgbClr val="3B3B3B"/>
              </a:solidFill>
              <a:latin typeface="Consolas" panose="020B0609020204030204" pitchFamily="49" charset="0"/>
            </a:endParaRPr>
          </a:p>
          <a:p>
            <a:pPr>
              <a:lnSpc>
                <a:spcPts val="1425"/>
              </a:lnSpc>
            </a:pPr>
            <a:r>
              <a:rPr lang="en-US" sz="1400" dirty="0">
                <a:solidFill>
                  <a:srgbClr val="3B3B3B"/>
                </a:solidFill>
                <a:latin typeface="Consolas" panose="020B0609020204030204" pitchFamily="49" charset="0"/>
              </a:rPr>
              <a:t>  </a:t>
            </a:r>
            <a:r>
              <a:rPr lang="en-US" sz="1400" dirty="0">
                <a:solidFill>
                  <a:srgbClr val="008000"/>
                </a:solidFill>
                <a:latin typeface="Consolas" panose="020B0609020204030204" pitchFamily="49" charset="0"/>
              </a:rPr>
              <a:t>// etc.</a:t>
            </a:r>
            <a:endParaRPr lang="en-US" sz="1400" dirty="0">
              <a:solidFill>
                <a:srgbClr val="3B3B3B"/>
              </a:solidFill>
              <a:latin typeface="Consolas" panose="020B0609020204030204" pitchFamily="49" charset="0"/>
            </a:endParaRPr>
          </a:p>
          <a:p>
            <a:pPr>
              <a:lnSpc>
                <a:spcPts val="1425"/>
              </a:lnSpc>
              <a:buNone/>
            </a:pPr>
            <a:endParaRPr lang="en-US" sz="1400" b="0" dirty="0">
              <a:solidFill>
                <a:srgbClr val="3B3B3B"/>
              </a:solidFill>
              <a:effectLst/>
              <a:latin typeface="Consolas" panose="020B0609020204030204" pitchFamily="49" charset="0"/>
            </a:endParaRPr>
          </a:p>
          <a:p>
            <a:pPr>
              <a:lnSpc>
                <a:spcPts val="1425"/>
              </a:lnSpc>
              <a:buNone/>
            </a:pPr>
            <a:br>
              <a:rPr lang="en-US" sz="1400" b="0" dirty="0">
                <a:solidFill>
                  <a:srgbClr val="3B3B3B"/>
                </a:solidFill>
                <a:effectLst/>
                <a:latin typeface="Consolas" panose="020B0609020204030204" pitchFamily="49" charset="0"/>
              </a:rPr>
            </a:br>
            <a:endParaRPr lang="en-US" sz="1400" b="0" dirty="0">
              <a:solidFill>
                <a:srgbClr val="3B3B3B"/>
              </a:solidFill>
              <a:effectLst/>
              <a:latin typeface="Consolas" panose="020B0609020204030204" pitchFamily="49" charset="0"/>
            </a:endParaRPr>
          </a:p>
          <a:p>
            <a:pPr>
              <a:lnSpc>
                <a:spcPts val="1425"/>
              </a:lnSpc>
              <a:buNone/>
            </a:pPr>
            <a:r>
              <a:rPr lang="en-US" sz="1400" b="0" dirty="0">
                <a:solidFill>
                  <a:srgbClr val="3B3B3B"/>
                </a:solidFill>
                <a:effectLst/>
                <a:latin typeface="Consolas" panose="020B0609020204030204" pitchFamily="49" charset="0"/>
              </a:rPr>
              <a:t> </a:t>
            </a:r>
          </a:p>
        </p:txBody>
      </p:sp>
    </p:spTree>
    <p:extLst>
      <p:ext uri="{BB962C8B-B14F-4D97-AF65-F5344CB8AC3E}">
        <p14:creationId xmlns:p14="http://schemas.microsoft.com/office/powerpoint/2010/main" val="172304494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DD608-AEB0-9074-0AD4-FC4C0901DADC}"/>
              </a:ext>
            </a:extLst>
          </p:cNvPr>
          <p:cNvSpPr>
            <a:spLocks noGrp="1"/>
          </p:cNvSpPr>
          <p:nvPr>
            <p:ph type="title"/>
          </p:nvPr>
        </p:nvSpPr>
        <p:spPr/>
        <p:txBody>
          <a:bodyPr/>
          <a:lstStyle/>
          <a:p>
            <a:r>
              <a:rPr lang="en-US" dirty="0"/>
              <a:t>Demo</a:t>
            </a:r>
          </a:p>
        </p:txBody>
      </p:sp>
      <p:sp>
        <p:nvSpPr>
          <p:cNvPr id="3" name="Slide Number Placeholder 2">
            <a:extLst>
              <a:ext uri="{FF2B5EF4-FFF2-40B4-BE49-F238E27FC236}">
                <a16:creationId xmlns:a16="http://schemas.microsoft.com/office/drawing/2014/main" id="{856002A2-205F-9A59-9ECD-A3DD340C39F7}"/>
              </a:ext>
            </a:extLst>
          </p:cNvPr>
          <p:cNvSpPr>
            <a:spLocks noGrp="1"/>
          </p:cNvSpPr>
          <p:nvPr>
            <p:ph type="sldNum" sz="quarter" idx="2"/>
          </p:nvPr>
        </p:nvSpPr>
        <p:spPr/>
        <p:txBody>
          <a:bodyPr/>
          <a:lstStyle/>
          <a:p>
            <a:fld id="{86CB4B4D-7CA3-9044-876B-883B54F8677D}" type="slidenum">
              <a:rPr lang="en-US" smtClean="0"/>
              <a:t>19</a:t>
            </a:fld>
            <a:endParaRPr lang="en-US"/>
          </a:p>
        </p:txBody>
      </p:sp>
      <p:pic>
        <p:nvPicPr>
          <p:cNvPr id="5" name="Picture 4" descr="The image shows a code editor screen with a React component, displaying the execution of a `useEffect` hook with cleanup logic, including variables `i` and `j` that control the rendering and cleanup of additional effects.&#10;&#10;AI-generated content may be incorrect.">
            <a:extLst>
              <a:ext uri="{FF2B5EF4-FFF2-40B4-BE49-F238E27FC236}">
                <a16:creationId xmlns:a16="http://schemas.microsoft.com/office/drawing/2014/main" id="{FDC161F5-9355-5C32-07A8-05AD79375F18}"/>
              </a:ext>
            </a:extLst>
          </p:cNvPr>
          <p:cNvPicPr>
            <a:picLocks noChangeAspect="1"/>
          </p:cNvPicPr>
          <p:nvPr/>
        </p:nvPicPr>
        <p:blipFill>
          <a:blip r:embed="rId3"/>
          <a:stretch>
            <a:fillRect/>
          </a:stretch>
        </p:blipFill>
        <p:spPr>
          <a:xfrm>
            <a:off x="838200" y="1562158"/>
            <a:ext cx="11774543" cy="5830114"/>
          </a:xfrm>
          <a:prstGeom prst="rect">
            <a:avLst/>
          </a:prstGeom>
        </p:spPr>
      </p:pic>
    </p:spTree>
    <p:extLst>
      <p:ext uri="{BB962C8B-B14F-4D97-AF65-F5344CB8AC3E}">
        <p14:creationId xmlns:p14="http://schemas.microsoft.com/office/powerpoint/2010/main" val="194135556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0C805-A38B-CF93-5299-5C6EDFEDDA4F}"/>
              </a:ext>
            </a:extLst>
          </p:cNvPr>
          <p:cNvSpPr>
            <a:spLocks noGrp="1"/>
          </p:cNvSpPr>
          <p:nvPr>
            <p:ph type="title"/>
          </p:nvPr>
        </p:nvSpPr>
        <p:spPr/>
        <p:txBody>
          <a:bodyPr/>
          <a:lstStyle/>
          <a:p>
            <a:r>
              <a:rPr lang="en-US" dirty="0"/>
              <a:t>Communication with an (Actual) External System</a:t>
            </a:r>
          </a:p>
        </p:txBody>
      </p:sp>
      <p:sp>
        <p:nvSpPr>
          <p:cNvPr id="4" name="Text Placeholder 3">
            <a:extLst>
              <a:ext uri="{FF2B5EF4-FFF2-40B4-BE49-F238E27FC236}">
                <a16:creationId xmlns:a16="http://schemas.microsoft.com/office/drawing/2014/main" id="{E147EB1B-2043-04C0-5CAE-6F21BF0D7A15}"/>
              </a:ext>
            </a:extLst>
          </p:cNvPr>
          <p:cNvSpPr>
            <a:spLocks noGrp="1"/>
          </p:cNvSpPr>
          <p:nvPr>
            <p:ph type="body" idx="1"/>
          </p:nvPr>
        </p:nvSpPr>
        <p:spPr>
          <a:xfrm>
            <a:off x="838200" y="1500159"/>
            <a:ext cx="10619792" cy="4351339"/>
          </a:xfrm>
        </p:spPr>
        <p:txBody>
          <a:bodyPr/>
          <a:lstStyle/>
          <a:p>
            <a:r>
              <a:rPr lang="en-US" dirty="0"/>
              <a:t>In the previous example, everything was present in the one codebase, including the clock.</a:t>
            </a:r>
          </a:p>
          <a:p>
            <a:r>
              <a:rPr lang="en-US" dirty="0"/>
              <a:t>More common situation is that the user interface components need to communicate with a remote system, not necessarily in the same codebase.</a:t>
            </a:r>
          </a:p>
          <a:p>
            <a:endParaRPr lang="en-US" dirty="0"/>
          </a:p>
        </p:txBody>
      </p:sp>
      <p:sp>
        <p:nvSpPr>
          <p:cNvPr id="3" name="Slide Number Placeholder 2">
            <a:extLst>
              <a:ext uri="{FF2B5EF4-FFF2-40B4-BE49-F238E27FC236}">
                <a16:creationId xmlns:a16="http://schemas.microsoft.com/office/drawing/2014/main" id="{FF1F6ECF-6742-42C8-8481-1BB6FD089D81}"/>
              </a:ext>
            </a:extLst>
          </p:cNvPr>
          <p:cNvSpPr>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20</a:t>
            </a:fld>
            <a:endParaRPr lang="en-US"/>
          </a:p>
        </p:txBody>
      </p:sp>
    </p:spTree>
    <p:extLst>
      <p:ext uri="{BB962C8B-B14F-4D97-AF65-F5344CB8AC3E}">
        <p14:creationId xmlns:p14="http://schemas.microsoft.com/office/powerpoint/2010/main" val="337999924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F97D-5A77-7350-5033-2D79F18BB638}"/>
              </a:ext>
            </a:extLst>
          </p:cNvPr>
          <p:cNvSpPr>
            <a:spLocks noGrp="1"/>
          </p:cNvSpPr>
          <p:nvPr>
            <p:ph type="title"/>
          </p:nvPr>
        </p:nvSpPr>
        <p:spPr/>
        <p:txBody>
          <a:bodyPr/>
          <a:lstStyle/>
          <a:p>
            <a:r>
              <a:rPr lang="en-US" dirty="0"/>
              <a:t>Example: Interacting With a REST-based Server</a:t>
            </a:r>
          </a:p>
        </p:txBody>
      </p:sp>
      <p:sp>
        <p:nvSpPr>
          <p:cNvPr id="3" name="Text Placeholder 2">
            <a:extLst>
              <a:ext uri="{FF2B5EF4-FFF2-40B4-BE49-F238E27FC236}">
                <a16:creationId xmlns:a16="http://schemas.microsoft.com/office/drawing/2014/main" id="{4BEB18AE-E67A-A045-3834-BE21CA44FCE5}"/>
              </a:ext>
            </a:extLst>
          </p:cNvPr>
          <p:cNvSpPr>
            <a:spLocks noGrp="1"/>
          </p:cNvSpPr>
          <p:nvPr>
            <p:ph type="body" idx="1"/>
          </p:nvPr>
        </p:nvSpPr>
        <p:spPr>
          <a:xfrm>
            <a:off x="838200" y="1500159"/>
            <a:ext cx="10097278" cy="4351339"/>
          </a:xfrm>
        </p:spPr>
        <p:txBody>
          <a:bodyPr>
            <a:noAutofit/>
          </a:bodyPr>
          <a:lstStyle/>
          <a:p>
            <a:pPr marL="0" indent="0">
              <a:spcBef>
                <a:spcPts val="0"/>
              </a:spcBef>
              <a:buNone/>
            </a:pPr>
            <a:r>
              <a:rPr lang="en-US" sz="1700" dirty="0">
                <a:latin typeface="Consolas" panose="020B0609020204030204" pitchFamily="49" charset="0"/>
                <a:cs typeface="Consolas" panose="020B0609020204030204" pitchFamily="49" charset="0"/>
              </a:rPr>
              <a:t>export default function </a:t>
            </a:r>
            <a:r>
              <a:rPr lang="en-US" sz="1700" dirty="0" err="1">
                <a:latin typeface="Consolas" panose="020B0609020204030204" pitchFamily="49" charset="0"/>
                <a:cs typeface="Consolas" panose="020B0609020204030204" pitchFamily="49" charset="0"/>
              </a:rPr>
              <a:t>RandomNASA</a:t>
            </a:r>
            <a:r>
              <a:rPr lang="en-US" sz="1700" dirty="0">
                <a:latin typeface="Consolas" panose="020B0609020204030204" pitchFamily="49" charset="0"/>
                <a:cs typeface="Consolas" panose="020B0609020204030204" pitchFamily="49" charset="0"/>
              </a:rPr>
              <a:t>() {</a:t>
            </a:r>
          </a:p>
          <a:p>
            <a:pPr marL="0" indent="0">
              <a:spcBef>
                <a:spcPts val="0"/>
              </a:spcBef>
              <a:buNone/>
            </a:pPr>
            <a:r>
              <a:rPr lang="en-US" sz="1700" dirty="0">
                <a:latin typeface="Consolas" panose="020B0609020204030204" pitchFamily="49" charset="0"/>
                <a:cs typeface="Consolas" panose="020B0609020204030204" pitchFamily="49" charset="0"/>
              </a:rPr>
              <a:t>  const [image, </a:t>
            </a:r>
            <a:r>
              <a:rPr lang="en-US" sz="1700" dirty="0" err="1">
                <a:latin typeface="Consolas" panose="020B0609020204030204" pitchFamily="49" charset="0"/>
                <a:cs typeface="Consolas" panose="020B0609020204030204" pitchFamily="49" charset="0"/>
              </a:rPr>
              <a:t>setImage</a:t>
            </a:r>
            <a:r>
              <a:rPr lang="en-US" sz="1700" dirty="0">
                <a:latin typeface="Consolas" panose="020B0609020204030204" pitchFamily="49" charset="0"/>
                <a:cs typeface="Consolas" panose="020B0609020204030204" pitchFamily="49" charset="0"/>
              </a:rPr>
              <a:t>] = </a:t>
            </a:r>
            <a:r>
              <a:rPr lang="en-US" sz="1700" dirty="0" err="1">
                <a:latin typeface="Consolas" panose="020B0609020204030204" pitchFamily="49" charset="0"/>
                <a:cs typeface="Consolas" panose="020B0609020204030204" pitchFamily="49" charset="0"/>
              </a:rPr>
              <a:t>useState</a:t>
            </a:r>
            <a:r>
              <a:rPr lang="en-US" sz="1700" dirty="0">
                <a:latin typeface="Consolas" panose="020B0609020204030204" pitchFamily="49" charset="0"/>
                <a:cs typeface="Consolas" panose="020B0609020204030204" pitchFamily="49" charset="0"/>
              </a:rPr>
              <a:t>&lt;null | string&gt;(null);</a:t>
            </a:r>
          </a:p>
          <a:p>
            <a:pPr marL="0" indent="0">
              <a:spcBef>
                <a:spcPts val="0"/>
              </a:spcBef>
              <a:buNone/>
            </a:pPr>
            <a:r>
              <a:rPr lang="en-US" sz="1700" dirty="0">
                <a:latin typeface="Consolas" panose="020B0609020204030204" pitchFamily="49" charset="0"/>
                <a:cs typeface="Consolas" panose="020B0609020204030204" pitchFamily="49" charset="0"/>
              </a:rPr>
              <a:t>  const [error, </a:t>
            </a:r>
            <a:r>
              <a:rPr lang="en-US" sz="1700" dirty="0" err="1">
                <a:latin typeface="Consolas" panose="020B0609020204030204" pitchFamily="49" charset="0"/>
                <a:cs typeface="Consolas" panose="020B0609020204030204" pitchFamily="49" charset="0"/>
              </a:rPr>
              <a:t>setError</a:t>
            </a:r>
            <a:r>
              <a:rPr lang="en-US" sz="1700" dirty="0">
                <a:latin typeface="Consolas" panose="020B0609020204030204" pitchFamily="49" charset="0"/>
                <a:cs typeface="Consolas" panose="020B0609020204030204" pitchFamily="49" charset="0"/>
              </a:rPr>
              <a:t>] = </a:t>
            </a:r>
            <a:r>
              <a:rPr lang="en-US" sz="1700" dirty="0" err="1">
                <a:latin typeface="Consolas" panose="020B0609020204030204" pitchFamily="49" charset="0"/>
                <a:cs typeface="Consolas" panose="020B0609020204030204" pitchFamily="49" charset="0"/>
              </a:rPr>
              <a:t>useState</a:t>
            </a:r>
            <a:r>
              <a:rPr lang="en-US" sz="1700" dirty="0">
                <a:latin typeface="Consolas" panose="020B0609020204030204" pitchFamily="49" charset="0"/>
                <a:cs typeface="Consolas" panose="020B0609020204030204" pitchFamily="49" charset="0"/>
              </a:rPr>
              <a:t>&lt;unknown&gt;(null);</a:t>
            </a:r>
          </a:p>
          <a:p>
            <a:pPr marL="0" indent="0">
              <a:spcBef>
                <a:spcPts val="0"/>
              </a:spcBef>
              <a:buNone/>
            </a:pPr>
            <a:endParaRPr lang="en-US" sz="1700" dirty="0">
              <a:latin typeface="Consolas" panose="020B0609020204030204" pitchFamily="49" charset="0"/>
              <a:cs typeface="Consolas" panose="020B0609020204030204" pitchFamily="49" charset="0"/>
            </a:endParaRPr>
          </a:p>
          <a:p>
            <a:pPr marL="0" indent="0">
              <a:spcBef>
                <a:spcPts val="0"/>
              </a:spcBef>
              <a:buNone/>
            </a:pPr>
            <a:r>
              <a:rPr lang="en-US" sz="1700" dirty="0">
                <a:latin typeface="Consolas" panose="020B0609020204030204" pitchFamily="49" charset="0"/>
                <a:cs typeface="Consolas" panose="020B0609020204030204" pitchFamily="49" charset="0"/>
              </a:rPr>
              <a:t>  </a:t>
            </a:r>
            <a:r>
              <a:rPr lang="en-US" sz="1700" dirty="0" err="1">
                <a:latin typeface="Consolas" panose="020B0609020204030204" pitchFamily="49" charset="0"/>
                <a:cs typeface="Consolas" panose="020B0609020204030204" pitchFamily="49" charset="0"/>
              </a:rPr>
              <a:t>useEffect</a:t>
            </a:r>
            <a:r>
              <a:rPr lang="en-US" sz="1700" dirty="0">
                <a:latin typeface="Consolas" panose="020B0609020204030204" pitchFamily="49" charset="0"/>
                <a:cs typeface="Consolas" panose="020B0609020204030204" pitchFamily="49" charset="0"/>
              </a:rPr>
              <a:t>(() =&gt; {</a:t>
            </a:r>
          </a:p>
          <a:p>
            <a:pPr marL="0" indent="0">
              <a:spcBef>
                <a:spcPts val="0"/>
              </a:spcBef>
              <a:buNone/>
            </a:pPr>
            <a:r>
              <a:rPr lang="en-US" sz="1700" dirty="0">
                <a:latin typeface="Consolas" panose="020B0609020204030204" pitchFamily="49" charset="0"/>
                <a:cs typeface="Consolas" panose="020B0609020204030204" pitchFamily="49" charset="0"/>
              </a:rPr>
              <a:t>    fetch("https://</a:t>
            </a:r>
            <a:r>
              <a:rPr lang="en-US" sz="1700" dirty="0" err="1">
                <a:latin typeface="Consolas" panose="020B0609020204030204" pitchFamily="49" charset="0"/>
                <a:cs typeface="Consolas" panose="020B0609020204030204" pitchFamily="49" charset="0"/>
              </a:rPr>
              <a:t>api.nasa.gov</a:t>
            </a:r>
            <a:r>
              <a:rPr lang="en-US" sz="1700" dirty="0">
                <a:latin typeface="Consolas" panose="020B0609020204030204" pitchFamily="49" charset="0"/>
                <a:cs typeface="Consolas" panose="020B0609020204030204" pitchFamily="49" charset="0"/>
              </a:rPr>
              <a:t>/planetary/</a:t>
            </a:r>
            <a:r>
              <a:rPr lang="en-US" sz="1700" dirty="0" err="1">
                <a:latin typeface="Consolas" panose="020B0609020204030204" pitchFamily="49" charset="0"/>
                <a:cs typeface="Consolas" panose="020B0609020204030204" pitchFamily="49" charset="0"/>
              </a:rPr>
              <a:t>apod?api_key</a:t>
            </a:r>
            <a:r>
              <a:rPr lang="en-US" sz="1700" dirty="0">
                <a:latin typeface="Consolas" panose="020B0609020204030204" pitchFamily="49" charset="0"/>
                <a:cs typeface="Consolas" panose="020B0609020204030204" pitchFamily="49" charset="0"/>
              </a:rPr>
              <a:t>=DEMO_KEY")</a:t>
            </a:r>
          </a:p>
          <a:p>
            <a:pPr marL="0" indent="0">
              <a:spcBef>
                <a:spcPts val="0"/>
              </a:spcBef>
              <a:buNone/>
            </a:pPr>
            <a:r>
              <a:rPr lang="en-US" sz="1700" dirty="0">
                <a:latin typeface="Consolas" panose="020B0609020204030204" pitchFamily="49" charset="0"/>
                <a:cs typeface="Consolas" panose="020B0609020204030204" pitchFamily="49" charset="0"/>
              </a:rPr>
              <a:t>      .then((response) =&gt; </a:t>
            </a:r>
            <a:r>
              <a:rPr lang="en-US" sz="1700" dirty="0" err="1">
                <a:latin typeface="Consolas" panose="020B0609020204030204" pitchFamily="49" charset="0"/>
                <a:cs typeface="Consolas" panose="020B0609020204030204" pitchFamily="49" charset="0"/>
              </a:rPr>
              <a:t>response.json</a:t>
            </a:r>
            <a:r>
              <a:rPr lang="en-US" sz="1700" dirty="0">
                <a:latin typeface="Consolas" panose="020B0609020204030204" pitchFamily="49" charset="0"/>
                <a:cs typeface="Consolas" panose="020B0609020204030204" pitchFamily="49" charset="0"/>
              </a:rPr>
              <a:t>())</a:t>
            </a:r>
          </a:p>
          <a:p>
            <a:pPr marL="0" indent="0">
              <a:spcBef>
                <a:spcPts val="0"/>
              </a:spcBef>
              <a:buNone/>
            </a:pPr>
            <a:r>
              <a:rPr lang="en-US" sz="1700" dirty="0">
                <a:latin typeface="Consolas" panose="020B0609020204030204" pitchFamily="49" charset="0"/>
                <a:cs typeface="Consolas" panose="020B0609020204030204" pitchFamily="49" charset="0"/>
              </a:rPr>
              <a:t>      .then((</a:t>
            </a:r>
            <a:r>
              <a:rPr lang="en-US" sz="1700" dirty="0" err="1">
                <a:latin typeface="Consolas" panose="020B0609020204030204" pitchFamily="49" charset="0"/>
                <a:cs typeface="Consolas" panose="020B0609020204030204" pitchFamily="49" charset="0"/>
              </a:rPr>
              <a:t>json</a:t>
            </a:r>
            <a:r>
              <a:rPr lang="en-US" sz="1700" dirty="0">
                <a:latin typeface="Consolas" panose="020B0609020204030204" pitchFamily="49" charset="0"/>
                <a:cs typeface="Consolas" panose="020B0609020204030204" pitchFamily="49" charset="0"/>
              </a:rPr>
              <a:t>) =&gt; {</a:t>
            </a:r>
          </a:p>
          <a:p>
            <a:pPr marL="0" indent="0">
              <a:spcBef>
                <a:spcPts val="0"/>
              </a:spcBef>
              <a:buNone/>
            </a:pPr>
            <a:r>
              <a:rPr lang="en-US" sz="1700" dirty="0">
                <a:latin typeface="Consolas" panose="020B0609020204030204" pitchFamily="49" charset="0"/>
                <a:cs typeface="Consolas" panose="020B0609020204030204" pitchFamily="49" charset="0"/>
              </a:rPr>
              <a:t>        const data = </a:t>
            </a:r>
            <a:r>
              <a:rPr lang="en-US" sz="1700" dirty="0" err="1">
                <a:latin typeface="Consolas" panose="020B0609020204030204" pitchFamily="49" charset="0"/>
                <a:cs typeface="Consolas" panose="020B0609020204030204" pitchFamily="49" charset="0"/>
              </a:rPr>
              <a:t>z.object</a:t>
            </a:r>
            <a:r>
              <a:rPr lang="en-US" sz="1700" dirty="0">
                <a:latin typeface="Consolas" panose="020B0609020204030204" pitchFamily="49" charset="0"/>
                <a:cs typeface="Consolas" panose="020B0609020204030204" pitchFamily="49" charset="0"/>
              </a:rPr>
              <a:t>({ </a:t>
            </a:r>
            <a:r>
              <a:rPr lang="en-US" sz="1700" dirty="0" err="1">
                <a:latin typeface="Consolas" panose="020B0609020204030204" pitchFamily="49" charset="0"/>
                <a:cs typeface="Consolas" panose="020B0609020204030204" pitchFamily="49" charset="0"/>
              </a:rPr>
              <a:t>url</a:t>
            </a:r>
            <a:r>
              <a:rPr lang="en-US" sz="1700" dirty="0">
                <a:latin typeface="Consolas" panose="020B0609020204030204" pitchFamily="49" charset="0"/>
                <a:cs typeface="Consolas" panose="020B0609020204030204" pitchFamily="49" charset="0"/>
              </a:rPr>
              <a:t>: </a:t>
            </a:r>
            <a:r>
              <a:rPr lang="en-US" sz="1700" dirty="0" err="1">
                <a:latin typeface="Consolas" panose="020B0609020204030204" pitchFamily="49" charset="0"/>
                <a:cs typeface="Consolas" panose="020B0609020204030204" pitchFamily="49" charset="0"/>
              </a:rPr>
              <a:t>z.string</a:t>
            </a:r>
            <a:r>
              <a:rPr lang="en-US" sz="1700" dirty="0">
                <a:latin typeface="Consolas" panose="020B0609020204030204" pitchFamily="49" charset="0"/>
                <a:cs typeface="Consolas" panose="020B0609020204030204" pitchFamily="49" charset="0"/>
              </a:rPr>
              <a:t>() }).parse(</a:t>
            </a:r>
            <a:r>
              <a:rPr lang="en-US" sz="1700" dirty="0" err="1">
                <a:latin typeface="Consolas" panose="020B0609020204030204" pitchFamily="49" charset="0"/>
                <a:cs typeface="Consolas" panose="020B0609020204030204" pitchFamily="49" charset="0"/>
              </a:rPr>
              <a:t>json</a:t>
            </a:r>
            <a:r>
              <a:rPr lang="en-US" sz="1700" dirty="0">
                <a:latin typeface="Consolas" panose="020B0609020204030204" pitchFamily="49" charset="0"/>
                <a:cs typeface="Consolas" panose="020B0609020204030204" pitchFamily="49" charset="0"/>
              </a:rPr>
              <a:t>);</a:t>
            </a:r>
          </a:p>
          <a:p>
            <a:pPr marL="0" indent="0">
              <a:spcBef>
                <a:spcPts val="0"/>
              </a:spcBef>
              <a:buNone/>
            </a:pPr>
            <a:r>
              <a:rPr lang="en-US" sz="1700" dirty="0">
                <a:latin typeface="Consolas" panose="020B0609020204030204" pitchFamily="49" charset="0"/>
                <a:cs typeface="Consolas" panose="020B0609020204030204" pitchFamily="49" charset="0"/>
              </a:rPr>
              <a:t>        </a:t>
            </a:r>
            <a:r>
              <a:rPr lang="en-US" sz="1700" dirty="0" err="1">
                <a:latin typeface="Consolas" panose="020B0609020204030204" pitchFamily="49" charset="0"/>
                <a:cs typeface="Consolas" panose="020B0609020204030204" pitchFamily="49" charset="0"/>
              </a:rPr>
              <a:t>setImage</a:t>
            </a:r>
            <a:r>
              <a:rPr lang="en-US" sz="1700" dirty="0">
                <a:latin typeface="Consolas" panose="020B0609020204030204" pitchFamily="49" charset="0"/>
                <a:cs typeface="Consolas" panose="020B0609020204030204" pitchFamily="49" charset="0"/>
              </a:rPr>
              <a:t>(</a:t>
            </a:r>
            <a:r>
              <a:rPr lang="en-US" sz="1700" dirty="0" err="1">
                <a:latin typeface="Consolas" panose="020B0609020204030204" pitchFamily="49" charset="0"/>
                <a:cs typeface="Consolas" panose="020B0609020204030204" pitchFamily="49" charset="0"/>
              </a:rPr>
              <a:t>data.url</a:t>
            </a:r>
            <a:r>
              <a:rPr lang="en-US" sz="1700" dirty="0">
                <a:latin typeface="Consolas" panose="020B0609020204030204" pitchFamily="49" charset="0"/>
                <a:cs typeface="Consolas" panose="020B0609020204030204" pitchFamily="49" charset="0"/>
              </a:rPr>
              <a:t>);</a:t>
            </a:r>
          </a:p>
          <a:p>
            <a:pPr marL="0" indent="0">
              <a:spcBef>
                <a:spcPts val="0"/>
              </a:spcBef>
              <a:buNone/>
            </a:pPr>
            <a:r>
              <a:rPr lang="en-US" sz="1700" dirty="0">
                <a:latin typeface="Consolas" panose="020B0609020204030204" pitchFamily="49" charset="0"/>
                <a:cs typeface="Consolas" panose="020B0609020204030204" pitchFamily="49" charset="0"/>
              </a:rPr>
              <a:t>      })</a:t>
            </a:r>
          </a:p>
          <a:p>
            <a:pPr marL="0" indent="0">
              <a:spcBef>
                <a:spcPts val="0"/>
              </a:spcBef>
              <a:buNone/>
            </a:pPr>
            <a:r>
              <a:rPr lang="en-US" sz="1700" dirty="0">
                <a:latin typeface="Consolas" panose="020B0609020204030204" pitchFamily="49" charset="0"/>
                <a:cs typeface="Consolas" panose="020B0609020204030204" pitchFamily="49" charset="0"/>
              </a:rPr>
              <a:t>      .catch((err) =&gt; </a:t>
            </a:r>
            <a:r>
              <a:rPr lang="en-US" sz="1700" dirty="0" err="1">
                <a:latin typeface="Consolas" panose="020B0609020204030204" pitchFamily="49" charset="0"/>
                <a:cs typeface="Consolas" panose="020B0609020204030204" pitchFamily="49" charset="0"/>
              </a:rPr>
              <a:t>setError</a:t>
            </a:r>
            <a:r>
              <a:rPr lang="en-US" sz="1700" dirty="0">
                <a:latin typeface="Consolas" panose="020B0609020204030204" pitchFamily="49" charset="0"/>
                <a:cs typeface="Consolas" panose="020B0609020204030204" pitchFamily="49" charset="0"/>
              </a:rPr>
              <a:t>(err));</a:t>
            </a:r>
          </a:p>
          <a:p>
            <a:pPr marL="0" indent="0">
              <a:spcBef>
                <a:spcPts val="0"/>
              </a:spcBef>
              <a:buNone/>
            </a:pPr>
            <a:r>
              <a:rPr lang="en-US" sz="1700" dirty="0">
                <a:latin typeface="Consolas" panose="020B0609020204030204" pitchFamily="49" charset="0"/>
                <a:cs typeface="Consolas" panose="020B0609020204030204" pitchFamily="49" charset="0"/>
              </a:rPr>
              <a:t>  }, []);</a:t>
            </a:r>
            <a:br>
              <a:rPr lang="en-US" sz="1700" dirty="0">
                <a:latin typeface="Consolas" panose="020B0609020204030204" pitchFamily="49" charset="0"/>
                <a:cs typeface="Consolas" panose="020B0609020204030204" pitchFamily="49" charset="0"/>
              </a:rPr>
            </a:br>
            <a:endParaRPr lang="en-US" sz="1700" dirty="0">
              <a:latin typeface="Consolas" panose="020B0609020204030204" pitchFamily="49" charset="0"/>
              <a:cs typeface="Consolas" panose="020B0609020204030204" pitchFamily="49" charset="0"/>
            </a:endParaRPr>
          </a:p>
          <a:p>
            <a:pPr marL="0" indent="0">
              <a:spcBef>
                <a:spcPts val="0"/>
              </a:spcBef>
              <a:buNone/>
            </a:pPr>
            <a:r>
              <a:rPr lang="en-US" sz="1700" dirty="0">
                <a:latin typeface="Consolas" panose="020B0609020204030204" pitchFamily="49" charset="0"/>
                <a:cs typeface="Consolas" panose="020B0609020204030204" pitchFamily="49" charset="0"/>
              </a:rPr>
              <a:t>  return error !== null ? (</a:t>
            </a:r>
          </a:p>
          <a:p>
            <a:pPr marL="0" indent="0">
              <a:spcBef>
                <a:spcPts val="0"/>
              </a:spcBef>
              <a:buNone/>
            </a:pPr>
            <a:r>
              <a:rPr lang="en-US" sz="1700" dirty="0">
                <a:latin typeface="Consolas" panose="020B0609020204030204" pitchFamily="49" charset="0"/>
                <a:cs typeface="Consolas" panose="020B0609020204030204" pitchFamily="49" charset="0"/>
              </a:rPr>
              <a:t>    `Could not retrieve image: ${error}`</a:t>
            </a:r>
          </a:p>
          <a:p>
            <a:pPr marL="0" indent="0">
              <a:spcBef>
                <a:spcPts val="0"/>
              </a:spcBef>
              <a:buNone/>
            </a:pPr>
            <a:r>
              <a:rPr lang="en-US" sz="1700" dirty="0">
                <a:latin typeface="Consolas" panose="020B0609020204030204" pitchFamily="49" charset="0"/>
                <a:cs typeface="Consolas" panose="020B0609020204030204" pitchFamily="49" charset="0"/>
              </a:rPr>
              <a:t>  ) : image !== null ? (</a:t>
            </a:r>
          </a:p>
          <a:p>
            <a:pPr marL="0" indent="0">
              <a:spcBef>
                <a:spcPts val="0"/>
              </a:spcBef>
              <a:buNone/>
            </a:pPr>
            <a:r>
              <a:rPr lang="en-US" sz="1700" dirty="0">
                <a:latin typeface="Consolas" panose="020B0609020204030204" pitchFamily="49" charset="0"/>
                <a:cs typeface="Consolas" panose="020B0609020204030204" pitchFamily="49" charset="0"/>
              </a:rPr>
              <a:t>    &lt;</a:t>
            </a:r>
            <a:r>
              <a:rPr lang="en-US" sz="1700" dirty="0" err="1">
                <a:latin typeface="Consolas" panose="020B0609020204030204" pitchFamily="49" charset="0"/>
                <a:cs typeface="Consolas" panose="020B0609020204030204" pitchFamily="49" charset="0"/>
              </a:rPr>
              <a:t>img</a:t>
            </a:r>
            <a:r>
              <a:rPr lang="en-US" sz="1700" dirty="0">
                <a:latin typeface="Consolas" panose="020B0609020204030204" pitchFamily="49" charset="0"/>
                <a:cs typeface="Consolas" panose="020B0609020204030204" pitchFamily="49" charset="0"/>
              </a:rPr>
              <a:t> </a:t>
            </a:r>
            <a:r>
              <a:rPr lang="en-US" sz="1700" dirty="0" err="1">
                <a:latin typeface="Consolas" panose="020B0609020204030204" pitchFamily="49" charset="0"/>
                <a:cs typeface="Consolas" panose="020B0609020204030204" pitchFamily="49" charset="0"/>
              </a:rPr>
              <a:t>src</a:t>
            </a:r>
            <a:r>
              <a:rPr lang="en-US" sz="1700" dirty="0">
                <a:latin typeface="Consolas" panose="020B0609020204030204" pitchFamily="49" charset="0"/>
                <a:cs typeface="Consolas" panose="020B0609020204030204" pitchFamily="49" charset="0"/>
              </a:rPr>
              <a:t>={image} /&gt;</a:t>
            </a:r>
          </a:p>
          <a:p>
            <a:pPr marL="0" indent="0">
              <a:spcBef>
                <a:spcPts val="0"/>
              </a:spcBef>
              <a:buNone/>
            </a:pPr>
            <a:r>
              <a:rPr lang="en-US" sz="1700" dirty="0">
                <a:latin typeface="Consolas" panose="020B0609020204030204" pitchFamily="49" charset="0"/>
                <a:cs typeface="Consolas" panose="020B0609020204030204" pitchFamily="49" charset="0"/>
              </a:rPr>
              <a:t>  ) : (</a:t>
            </a:r>
          </a:p>
          <a:p>
            <a:pPr marL="0" indent="0">
              <a:spcBef>
                <a:spcPts val="0"/>
              </a:spcBef>
              <a:buNone/>
            </a:pPr>
            <a:r>
              <a:rPr lang="en-US" sz="1700" dirty="0">
                <a:latin typeface="Consolas" panose="020B0609020204030204" pitchFamily="49" charset="0"/>
                <a:cs typeface="Consolas" panose="020B0609020204030204" pitchFamily="49" charset="0"/>
              </a:rPr>
              <a:t>    `Loading...`</a:t>
            </a:r>
          </a:p>
          <a:p>
            <a:pPr marL="0" indent="0">
              <a:spcBef>
                <a:spcPts val="0"/>
              </a:spcBef>
              <a:buNone/>
            </a:pPr>
            <a:r>
              <a:rPr lang="en-US" sz="1700" dirty="0">
                <a:latin typeface="Consolas" panose="020B0609020204030204" pitchFamily="49" charset="0"/>
                <a:cs typeface="Consolas" panose="020B0609020204030204" pitchFamily="49" charset="0"/>
              </a:rPr>
              <a:t>  );</a:t>
            </a:r>
          </a:p>
          <a:p>
            <a:pPr marL="0" indent="0">
              <a:spcBef>
                <a:spcPts val="0"/>
              </a:spcBef>
              <a:buNone/>
            </a:pPr>
            <a:r>
              <a:rPr lang="en-US" sz="1700" dirty="0">
                <a:latin typeface="Consolas" panose="020B0609020204030204" pitchFamily="49" charset="0"/>
                <a:cs typeface="Consolas" panose="020B0609020204030204" pitchFamily="49" charset="0"/>
              </a:rPr>
              <a:t>}</a:t>
            </a:r>
          </a:p>
          <a:p>
            <a:pPr marL="0" indent="0">
              <a:spcBef>
                <a:spcPts val="0"/>
              </a:spcBef>
              <a:buNone/>
            </a:pPr>
            <a:br>
              <a:rPr lang="en-US" sz="1700" dirty="0">
                <a:latin typeface="Consolas" panose="020B0609020204030204" pitchFamily="49" charset="0"/>
                <a:cs typeface="Consolas" panose="020B0609020204030204" pitchFamily="49" charset="0"/>
              </a:rPr>
            </a:br>
            <a:endParaRPr lang="en-US" sz="1700" dirty="0">
              <a:latin typeface="Consolas" panose="020B0609020204030204" pitchFamily="49" charset="0"/>
              <a:cs typeface="Consolas" panose="020B0609020204030204" pitchFamily="49" charset="0"/>
            </a:endParaRPr>
          </a:p>
        </p:txBody>
      </p:sp>
      <p:sp>
        <p:nvSpPr>
          <p:cNvPr id="4" name="Slide Number Placeholder 3">
            <a:extLst>
              <a:ext uri="{FF2B5EF4-FFF2-40B4-BE49-F238E27FC236}">
                <a16:creationId xmlns:a16="http://schemas.microsoft.com/office/drawing/2014/main" id="{54FF7F5F-4AAA-8194-39B2-33A8F1B537C1}"/>
              </a:ext>
            </a:extLst>
          </p:cNvPr>
          <p:cNvSpPr>
            <a:spLocks noGrp="1"/>
          </p:cNvSpPr>
          <p:nvPr>
            <p:ph type="sldNum" sz="quarter" idx="2"/>
          </p:nvPr>
        </p:nvSpPr>
        <p:spPr/>
        <p:txBody>
          <a:bodyPr/>
          <a:lstStyle/>
          <a:p>
            <a:fld id="{86CB4B4D-7CA3-9044-876B-883B54F8677D}" type="slidenum">
              <a:rPr lang="en-US" smtClean="0"/>
              <a:t>21</a:t>
            </a:fld>
            <a:endParaRPr lang="en-US"/>
          </a:p>
        </p:txBody>
      </p:sp>
      <p:sp>
        <p:nvSpPr>
          <p:cNvPr id="6" name="Rectangle 5">
            <a:extLst>
              <a:ext uri="{FF2B5EF4-FFF2-40B4-BE49-F238E27FC236}">
                <a16:creationId xmlns:a16="http://schemas.microsoft.com/office/drawing/2014/main" id="{A565D72E-4DE5-26D0-762E-7C08F07A1CAC}"/>
              </a:ext>
            </a:extLst>
          </p:cNvPr>
          <p:cNvSpPr/>
          <p:nvPr/>
        </p:nvSpPr>
        <p:spPr>
          <a:xfrm>
            <a:off x="8900989" y="2940741"/>
            <a:ext cx="2885440" cy="646329"/>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This function runs </a:t>
            </a:r>
            <a:r>
              <a:rPr kumimoji="0" lang="en-US" sz="1800" b="0" i="1" u="none" strike="noStrike" cap="none" spc="0" normalizeH="0" baseline="0" dirty="0">
                <a:ln>
                  <a:noFill/>
                </a:ln>
                <a:solidFill>
                  <a:srgbClr val="000000"/>
                </a:solidFill>
                <a:effectLst/>
                <a:uFillTx/>
                <a:latin typeface="+mn-lt"/>
                <a:ea typeface="+mn-ea"/>
                <a:cs typeface="+mn-cs"/>
                <a:sym typeface="Calibri"/>
              </a:rPr>
              <a:t>after</a:t>
            </a:r>
            <a:r>
              <a:rPr kumimoji="0" lang="en-US" sz="1800" b="0" u="none" strike="noStrike" cap="none" spc="0" normalizeH="0" baseline="0" dirty="0">
                <a:ln>
                  <a:noFill/>
                </a:ln>
                <a:solidFill>
                  <a:srgbClr val="000000"/>
                </a:solidFill>
                <a:effectLst/>
                <a:uFillTx/>
                <a:latin typeface="+mn-lt"/>
                <a:ea typeface="+mn-ea"/>
                <a:cs typeface="+mn-cs"/>
                <a:sym typeface="Calibri"/>
              </a:rPr>
              <a:t> the fetch returns</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cxnSp>
        <p:nvCxnSpPr>
          <p:cNvPr id="8" name="Straight Arrow Connector 7">
            <a:extLst>
              <a:ext uri="{FF2B5EF4-FFF2-40B4-BE49-F238E27FC236}">
                <a16:creationId xmlns:a16="http://schemas.microsoft.com/office/drawing/2014/main" id="{7C5689E2-76CA-CAB7-13ED-8CA13EFD63DA}"/>
              </a:ext>
            </a:extLst>
          </p:cNvPr>
          <p:cNvCxnSpPr>
            <a:stCxn id="6" idx="1"/>
          </p:cNvCxnSpPr>
          <p:nvPr/>
        </p:nvCxnSpPr>
        <p:spPr>
          <a:xfrm flipH="1" flipV="1">
            <a:off x="5974080" y="3048000"/>
            <a:ext cx="2926909" cy="215906"/>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9" name="Rectangle 8">
            <a:extLst>
              <a:ext uri="{FF2B5EF4-FFF2-40B4-BE49-F238E27FC236}">
                <a16:creationId xmlns:a16="http://schemas.microsoft.com/office/drawing/2014/main" id="{22C7CF1E-59E1-7FA9-90B7-33D71448EA62}"/>
              </a:ext>
            </a:extLst>
          </p:cNvPr>
          <p:cNvSpPr/>
          <p:nvPr/>
        </p:nvSpPr>
        <p:spPr>
          <a:xfrm>
            <a:off x="8900989" y="3848343"/>
            <a:ext cx="2885440" cy="646329"/>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And this function runs after </a:t>
            </a:r>
            <a:r>
              <a:rPr kumimoji="0" lang="en-US" sz="1800" b="0" i="1" u="none" strike="noStrike" cap="none" spc="0" normalizeH="0" baseline="0" dirty="0">
                <a:ln>
                  <a:noFill/>
                </a:ln>
                <a:solidFill>
                  <a:srgbClr val="000000"/>
                </a:solidFill>
                <a:effectLst/>
                <a:uFillTx/>
                <a:latin typeface="+mn-lt"/>
                <a:ea typeface="+mn-ea"/>
                <a:cs typeface="+mn-cs"/>
                <a:sym typeface="Calibri"/>
              </a:rPr>
              <a:t>that</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cxnSp>
        <p:nvCxnSpPr>
          <p:cNvPr id="10" name="Straight Arrow Connector 9">
            <a:extLst>
              <a:ext uri="{FF2B5EF4-FFF2-40B4-BE49-F238E27FC236}">
                <a16:creationId xmlns:a16="http://schemas.microsoft.com/office/drawing/2014/main" id="{83653608-CAE7-446D-2605-A41AF4B135AD}"/>
              </a:ext>
            </a:extLst>
          </p:cNvPr>
          <p:cNvCxnSpPr>
            <a:cxnSpLocks/>
            <a:stCxn id="9" idx="1"/>
          </p:cNvCxnSpPr>
          <p:nvPr/>
        </p:nvCxnSpPr>
        <p:spPr>
          <a:xfrm flipH="1" flipV="1">
            <a:off x="5720080" y="3743411"/>
            <a:ext cx="3180909" cy="428097"/>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2" name="Rectangle 11">
            <a:extLst>
              <a:ext uri="{FF2B5EF4-FFF2-40B4-BE49-F238E27FC236}">
                <a16:creationId xmlns:a16="http://schemas.microsoft.com/office/drawing/2014/main" id="{08A0CC7F-AEC8-E577-5225-0EF777A710E2}"/>
              </a:ext>
            </a:extLst>
          </p:cNvPr>
          <p:cNvSpPr/>
          <p:nvPr/>
        </p:nvSpPr>
        <p:spPr>
          <a:xfrm>
            <a:off x="8900989" y="4701062"/>
            <a:ext cx="2885440" cy="646329"/>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This function runs if there’s an error in the previous</a:t>
            </a:r>
          </a:p>
        </p:txBody>
      </p:sp>
      <p:cxnSp>
        <p:nvCxnSpPr>
          <p:cNvPr id="13" name="Straight Arrow Connector 12">
            <a:extLst>
              <a:ext uri="{FF2B5EF4-FFF2-40B4-BE49-F238E27FC236}">
                <a16:creationId xmlns:a16="http://schemas.microsoft.com/office/drawing/2014/main" id="{CBC4FA4A-0087-3A10-9F9D-6339ACB3CE13}"/>
              </a:ext>
            </a:extLst>
          </p:cNvPr>
          <p:cNvCxnSpPr>
            <a:cxnSpLocks/>
            <a:stCxn id="12" idx="1"/>
          </p:cNvCxnSpPr>
          <p:nvPr/>
        </p:nvCxnSpPr>
        <p:spPr>
          <a:xfrm flipH="1" flipV="1">
            <a:off x="5374640" y="4276440"/>
            <a:ext cx="3526349" cy="747787"/>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5" name="Cloud 4">
            <a:extLst>
              <a:ext uri="{FF2B5EF4-FFF2-40B4-BE49-F238E27FC236}">
                <a16:creationId xmlns:a16="http://schemas.microsoft.com/office/drawing/2014/main" id="{4DC5EBFE-4304-926D-7C37-E632C04A3753}"/>
              </a:ext>
            </a:extLst>
          </p:cNvPr>
          <p:cNvSpPr/>
          <p:nvPr/>
        </p:nvSpPr>
        <p:spPr>
          <a:xfrm>
            <a:off x="8065410" y="586960"/>
            <a:ext cx="3721019" cy="2248849"/>
          </a:xfrm>
          <a:prstGeom prst="cloud">
            <a:avLst/>
          </a:prstGeom>
          <a:solidFill>
            <a:srgbClr val="FFFF0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Doing this in the real world is somewhat more complicated than this (see Resources for details)</a:t>
            </a:r>
          </a:p>
        </p:txBody>
      </p:sp>
    </p:spTree>
    <p:extLst>
      <p:ext uri="{BB962C8B-B14F-4D97-AF65-F5344CB8AC3E}">
        <p14:creationId xmlns:p14="http://schemas.microsoft.com/office/powerpoint/2010/main" val="25016851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0DD3-2520-341E-73CC-DBEAAF3A3038}"/>
              </a:ext>
            </a:extLst>
          </p:cNvPr>
          <p:cNvSpPr>
            <a:spLocks noGrp="1"/>
          </p:cNvSpPr>
          <p:nvPr>
            <p:ph type="title"/>
          </p:nvPr>
        </p:nvSpPr>
        <p:spPr/>
        <p:txBody>
          <a:bodyPr/>
          <a:lstStyle/>
          <a:p>
            <a:r>
              <a:rPr lang="en-US" dirty="0"/>
              <a:t>Lesson 6.2 Custom Hooks</a:t>
            </a:r>
          </a:p>
        </p:txBody>
      </p:sp>
      <p:sp>
        <p:nvSpPr>
          <p:cNvPr id="3" name="Text Placeholder 2">
            <a:extLst>
              <a:ext uri="{FF2B5EF4-FFF2-40B4-BE49-F238E27FC236}">
                <a16:creationId xmlns:a16="http://schemas.microsoft.com/office/drawing/2014/main" id="{ECA70242-122B-ECB8-DA86-DBC32541B904}"/>
              </a:ext>
            </a:extLst>
          </p:cNvPr>
          <p:cNvSpPr>
            <a:spLocks noGrp="1"/>
          </p:cNvSpPr>
          <p:nvPr>
            <p:ph type="body" sz="half" idx="1"/>
          </p:nvPr>
        </p:nvSpPr>
        <p:spPr/>
        <p:txBody>
          <a:bodyPr/>
          <a:lstStyle/>
          <a:p>
            <a:endParaRPr lang="en-US"/>
          </a:p>
        </p:txBody>
      </p:sp>
      <p:sp>
        <p:nvSpPr>
          <p:cNvPr id="4" name="Slide Number Placeholder 3">
            <a:extLst>
              <a:ext uri="{FF2B5EF4-FFF2-40B4-BE49-F238E27FC236}">
                <a16:creationId xmlns:a16="http://schemas.microsoft.com/office/drawing/2014/main" id="{A7A84572-D9AF-DC9C-18CF-5AED9F4757E9}"/>
              </a:ext>
            </a:extLst>
          </p:cNvPr>
          <p:cNvSpPr>
            <a:spLocks noGrp="1"/>
          </p:cNvSpPr>
          <p:nvPr>
            <p:ph type="sldNum" sz="quarter" idx="2"/>
          </p:nvPr>
        </p:nvSpPr>
        <p:spPr/>
        <p:txBody>
          <a:bodyPr/>
          <a:lstStyle/>
          <a:p>
            <a:fld id="{86CB4B4D-7CA3-9044-876B-883B54F8677D}" type="slidenum">
              <a:rPr lang="en-US" smtClean="0"/>
              <a:t>22</a:t>
            </a:fld>
            <a:endParaRPr lang="en-US"/>
          </a:p>
        </p:txBody>
      </p:sp>
    </p:spTree>
    <p:extLst>
      <p:ext uri="{BB962C8B-B14F-4D97-AF65-F5344CB8AC3E}">
        <p14:creationId xmlns:p14="http://schemas.microsoft.com/office/powerpoint/2010/main" val="358998047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7F50-4AD0-5135-AE43-F91148B4DBFA}"/>
              </a:ext>
            </a:extLst>
          </p:cNvPr>
          <p:cNvSpPr>
            <a:spLocks noGrp="1"/>
          </p:cNvSpPr>
          <p:nvPr>
            <p:ph type="title"/>
          </p:nvPr>
        </p:nvSpPr>
        <p:spPr/>
        <p:txBody>
          <a:bodyPr/>
          <a:lstStyle/>
          <a:p>
            <a:r>
              <a:rPr lang="en-US" dirty="0"/>
              <a:t>Custom Hooks</a:t>
            </a:r>
          </a:p>
        </p:txBody>
      </p:sp>
      <p:sp>
        <p:nvSpPr>
          <p:cNvPr id="3" name="Text Placeholder 2">
            <a:extLst>
              <a:ext uri="{FF2B5EF4-FFF2-40B4-BE49-F238E27FC236}">
                <a16:creationId xmlns:a16="http://schemas.microsoft.com/office/drawing/2014/main" id="{98FC7662-3EE7-92E8-8427-76E9027BE025}"/>
              </a:ext>
            </a:extLst>
          </p:cNvPr>
          <p:cNvSpPr>
            <a:spLocks noGrp="1"/>
          </p:cNvSpPr>
          <p:nvPr>
            <p:ph type="body" idx="1"/>
          </p:nvPr>
        </p:nvSpPr>
        <p:spPr/>
        <p:txBody>
          <a:bodyPr/>
          <a:lstStyle/>
          <a:p>
            <a:r>
              <a:rPr lang="en-US" dirty="0"/>
              <a:t>REACT lets us combine useState and useEffect to build custom hooks.</a:t>
            </a:r>
          </a:p>
          <a:p>
            <a:r>
              <a:rPr lang="en-US" dirty="0"/>
              <a:t>Custom Hooks let us separate business logic from display logic</a:t>
            </a:r>
          </a:p>
        </p:txBody>
      </p:sp>
      <p:sp>
        <p:nvSpPr>
          <p:cNvPr id="4" name="Slide Number Placeholder 3">
            <a:extLst>
              <a:ext uri="{FF2B5EF4-FFF2-40B4-BE49-F238E27FC236}">
                <a16:creationId xmlns:a16="http://schemas.microsoft.com/office/drawing/2014/main" id="{20B320A2-2F20-DA92-936C-B16ADF140647}"/>
              </a:ext>
            </a:extLst>
          </p:cNvPr>
          <p:cNvSpPr>
            <a:spLocks noGrp="1"/>
          </p:cNvSpPr>
          <p:nvPr>
            <p:ph type="sldNum" sz="quarter" idx="2"/>
          </p:nvPr>
        </p:nvSpPr>
        <p:spPr/>
        <p:txBody>
          <a:bodyPr/>
          <a:lstStyle/>
          <a:p>
            <a:fld id="{86CB4B4D-7CA3-9044-876B-883B54F8677D}" type="slidenum">
              <a:rPr lang="en-US" smtClean="0"/>
              <a:t>23</a:t>
            </a:fld>
            <a:endParaRPr lang="en-US"/>
          </a:p>
        </p:txBody>
      </p:sp>
    </p:spTree>
    <p:extLst>
      <p:ext uri="{BB962C8B-B14F-4D97-AF65-F5344CB8AC3E}">
        <p14:creationId xmlns:p14="http://schemas.microsoft.com/office/powerpoint/2010/main" val="324841948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516187-8E7F-1AFA-DEC3-356B82A2FC2E}"/>
              </a:ext>
            </a:extLst>
          </p:cNvPr>
          <p:cNvSpPr>
            <a:spLocks noGrp="1"/>
          </p:cNvSpPr>
          <p:nvPr>
            <p:ph type="title"/>
          </p:nvPr>
        </p:nvSpPr>
        <p:spPr/>
        <p:txBody>
          <a:bodyPr/>
          <a:lstStyle/>
          <a:p>
            <a:r>
              <a:rPr lang="en-US" dirty="0"/>
              <a:t>Example: </a:t>
            </a:r>
            <a:r>
              <a:rPr lang="en-US" dirty="0" err="1"/>
              <a:t>useClock</a:t>
            </a:r>
            <a:endParaRPr lang="en-US" dirty="0"/>
          </a:p>
        </p:txBody>
      </p:sp>
      <p:sp>
        <p:nvSpPr>
          <p:cNvPr id="4" name="Slide Number Placeholder 3">
            <a:extLst>
              <a:ext uri="{FF2B5EF4-FFF2-40B4-BE49-F238E27FC236}">
                <a16:creationId xmlns:a16="http://schemas.microsoft.com/office/drawing/2014/main" id="{70B8467F-F4A0-45BB-A845-66F6FFA3CE4A}"/>
              </a:ext>
            </a:extLst>
          </p:cNvPr>
          <p:cNvSpPr>
            <a:spLocks noGrp="1"/>
          </p:cNvSpPr>
          <p:nvPr>
            <p:ph type="sldNum" sz="quarter" idx="2"/>
          </p:nvPr>
        </p:nvSpPr>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0">
                <a:lnSpc>
                  <a:spcPct val="100000"/>
                </a:lnSpc>
                <a:spcBef>
                  <a:spcPts val="0"/>
                </a:spcBef>
                <a:spcAft>
                  <a:spcPts val="0"/>
                </a:spcAft>
                <a:buClrTx/>
                <a:buSzTx/>
                <a:buFontTx/>
                <a:buNone/>
                <a:tabLst/>
                <a:defRPr/>
              </a:pPr>
              <a:t>24</a:t>
            </a:fld>
            <a:endParaRPr kumimoji="0" lang="en-US"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3" name="TextBox 2">
            <a:extLst>
              <a:ext uri="{FF2B5EF4-FFF2-40B4-BE49-F238E27FC236}">
                <a16:creationId xmlns:a16="http://schemas.microsoft.com/office/drawing/2014/main" id="{03FE4563-AF59-FD3C-5A90-9A8E5AA00999}"/>
              </a:ext>
            </a:extLst>
          </p:cNvPr>
          <p:cNvSpPr txBox="1"/>
          <p:nvPr/>
        </p:nvSpPr>
        <p:spPr>
          <a:xfrm>
            <a:off x="838200" y="1325563"/>
            <a:ext cx="10653215" cy="60211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1800" b="0" dirty="0">
                <a:solidFill>
                  <a:srgbClr val="0000FF"/>
                </a:solidFill>
                <a:effectLst/>
                <a:latin typeface="Consolas" panose="020B0609020204030204" pitchFamily="49" charset="0"/>
              </a:rPr>
              <a:t>import</a:t>
            </a:r>
            <a:r>
              <a:rPr lang="en-US" sz="1800" b="0" dirty="0">
                <a:solidFill>
                  <a:srgbClr val="000000"/>
                </a:solidFill>
                <a:effectLst/>
                <a:latin typeface="Consolas" panose="020B0609020204030204" pitchFamily="49" charset="0"/>
              </a:rPr>
              <a:t> { </a:t>
            </a:r>
            <a:r>
              <a:rPr lang="en-US" sz="1800" b="0" dirty="0" err="1">
                <a:solidFill>
                  <a:srgbClr val="000000"/>
                </a:solidFill>
                <a:effectLst/>
                <a:latin typeface="Consolas" panose="020B0609020204030204" pitchFamily="49" charset="0"/>
              </a:rPr>
              <a:t>useEffect</a:t>
            </a:r>
            <a:r>
              <a:rPr lang="en-US" sz="1800" b="0" dirty="0">
                <a:solidFill>
                  <a:srgbClr val="000000"/>
                </a:solidFill>
                <a:effectLst/>
                <a:latin typeface="Consolas" panose="020B0609020204030204" pitchFamily="49" charset="0"/>
              </a:rPr>
              <a:t> } </a:t>
            </a:r>
            <a:r>
              <a:rPr lang="en-US" sz="1800" b="0" dirty="0">
                <a:solidFill>
                  <a:srgbClr val="0000FF"/>
                </a:solidFill>
                <a:effectLst/>
                <a:latin typeface="Consolas" panose="020B0609020204030204" pitchFamily="49" charset="0"/>
              </a:rPr>
              <a:t>from</a:t>
            </a:r>
            <a:r>
              <a:rPr lang="en-US" sz="1800" b="0" dirty="0">
                <a:solidFill>
                  <a:srgbClr val="000000"/>
                </a:solidFill>
                <a:effectLst/>
                <a:latin typeface="Consolas" panose="020B0609020204030204" pitchFamily="49" charset="0"/>
              </a:rPr>
              <a:t> </a:t>
            </a:r>
            <a:r>
              <a:rPr lang="en-US" sz="1800" b="0" dirty="0">
                <a:solidFill>
                  <a:srgbClr val="A31515"/>
                </a:solidFill>
                <a:effectLst/>
                <a:latin typeface="Consolas" panose="020B0609020204030204" pitchFamily="49" charset="0"/>
              </a:rPr>
              <a:t>"react"</a:t>
            </a:r>
            <a:r>
              <a:rPr lang="en-US" sz="1800" b="0" dirty="0">
                <a:solidFill>
                  <a:srgbClr val="000000"/>
                </a:solidFill>
                <a:effectLst/>
                <a:latin typeface="Consolas" panose="020B0609020204030204" pitchFamily="49" charset="0"/>
              </a:rPr>
              <a:t>;</a:t>
            </a:r>
          </a:p>
          <a:p>
            <a:pPr>
              <a:lnSpc>
                <a:spcPct val="113095"/>
              </a:lnSpc>
              <a:buNone/>
            </a:pPr>
            <a:r>
              <a:rPr lang="en-US" sz="1800" b="0" dirty="0">
                <a:solidFill>
                  <a:srgbClr val="0000FF"/>
                </a:solidFill>
                <a:effectLst/>
                <a:latin typeface="Consolas" panose="020B0609020204030204" pitchFamily="49" charset="0"/>
              </a:rPr>
              <a:t>import</a:t>
            </a:r>
            <a:r>
              <a:rPr lang="en-US" sz="1800" b="0" dirty="0">
                <a:solidFill>
                  <a:srgbClr val="000000"/>
                </a:solidFill>
                <a:effectLst/>
                <a:latin typeface="Consolas" panose="020B0609020204030204" pitchFamily="49" charset="0"/>
              </a:rPr>
              <a:t> Ticker </a:t>
            </a:r>
            <a:r>
              <a:rPr lang="en-US" sz="1800" b="0" dirty="0">
                <a:solidFill>
                  <a:srgbClr val="0000FF"/>
                </a:solidFill>
                <a:effectLst/>
                <a:latin typeface="Consolas" panose="020B0609020204030204" pitchFamily="49" charset="0"/>
              </a:rPr>
              <a:t>from</a:t>
            </a:r>
            <a:r>
              <a:rPr lang="en-US" sz="1800" b="0" dirty="0">
                <a:solidFill>
                  <a:srgbClr val="000000"/>
                </a:solidFill>
                <a:effectLst/>
                <a:latin typeface="Consolas" panose="020B0609020204030204" pitchFamily="49" charset="0"/>
              </a:rPr>
              <a:t> </a:t>
            </a:r>
            <a:r>
              <a:rPr lang="en-US" sz="1800" b="0" dirty="0">
                <a:solidFill>
                  <a:srgbClr val="A31515"/>
                </a:solidFill>
                <a:effectLst/>
                <a:latin typeface="Consolas" panose="020B0609020204030204" pitchFamily="49" charset="0"/>
              </a:rPr>
              <a:t>"../Classes/Ticker"</a:t>
            </a:r>
            <a:r>
              <a:rPr lang="en-US" sz="1800" b="0" dirty="0">
                <a:solidFill>
                  <a:srgbClr val="000000"/>
                </a:solidFill>
                <a:effectLst/>
                <a:latin typeface="Consolas" panose="020B0609020204030204" pitchFamily="49" charset="0"/>
              </a:rPr>
              <a:t>;</a:t>
            </a:r>
          </a:p>
          <a:p>
            <a:pPr>
              <a:lnSpc>
                <a:spcPct val="113095"/>
              </a:lnSpc>
              <a:buNone/>
            </a:pPr>
            <a:r>
              <a:rPr lang="en-US" sz="1800" b="0" dirty="0">
                <a:solidFill>
                  <a:srgbClr val="0000FF"/>
                </a:solidFill>
                <a:effectLst/>
                <a:latin typeface="Consolas" panose="020B0609020204030204" pitchFamily="49" charset="0"/>
              </a:rPr>
              <a:t>import</a:t>
            </a:r>
            <a:r>
              <a:rPr lang="en-US" sz="1800" b="0" dirty="0">
                <a:solidFill>
                  <a:srgbClr val="000000"/>
                </a:solidFill>
                <a:effectLst/>
                <a:latin typeface="Consolas" panose="020B0609020204030204" pitchFamily="49" charset="0"/>
              </a:rPr>
              <a:t> { </a:t>
            </a:r>
            <a:r>
              <a:rPr lang="en-US" sz="1800" b="0" dirty="0">
                <a:solidFill>
                  <a:srgbClr val="0000FF"/>
                </a:solidFill>
                <a:effectLst/>
                <a:latin typeface="Consolas" panose="020B0609020204030204" pitchFamily="49" charset="0"/>
              </a:rPr>
              <a:t>type</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ITicker</a:t>
            </a:r>
            <a:r>
              <a:rPr lang="en-US" sz="1800" b="0" dirty="0">
                <a:solidFill>
                  <a:srgbClr val="000000"/>
                </a:solidFill>
                <a:effectLst/>
                <a:latin typeface="Consolas" panose="020B0609020204030204" pitchFamily="49" charset="0"/>
              </a:rPr>
              <a:t> } </a:t>
            </a:r>
            <a:r>
              <a:rPr lang="en-US" sz="1800" b="0" dirty="0">
                <a:solidFill>
                  <a:srgbClr val="0000FF"/>
                </a:solidFill>
                <a:effectLst/>
                <a:latin typeface="Consolas" panose="020B0609020204030204" pitchFamily="49" charset="0"/>
              </a:rPr>
              <a:t>from</a:t>
            </a:r>
            <a:r>
              <a:rPr lang="en-US" sz="1800" b="0" dirty="0">
                <a:solidFill>
                  <a:srgbClr val="000000"/>
                </a:solidFill>
                <a:effectLst/>
                <a:latin typeface="Consolas" panose="020B0609020204030204" pitchFamily="49" charset="0"/>
              </a:rPr>
              <a:t> </a:t>
            </a:r>
            <a:r>
              <a:rPr lang="en-US" sz="1800" b="0" dirty="0">
                <a:solidFill>
                  <a:srgbClr val="A31515"/>
                </a:solidFill>
                <a:effectLst/>
                <a:latin typeface="Consolas" panose="020B0609020204030204" pitchFamily="49" charset="0"/>
              </a:rPr>
              <a:t>"../types"</a:t>
            </a:r>
            <a:r>
              <a:rPr lang="en-US" sz="1800" b="0" dirty="0">
                <a:solidFill>
                  <a:srgbClr val="000000"/>
                </a:solidFill>
                <a:effectLst/>
                <a:latin typeface="Consolas" panose="020B0609020204030204" pitchFamily="49" charset="0"/>
              </a:rPr>
              <a:t>;</a:t>
            </a:r>
          </a:p>
          <a:p>
            <a:pPr>
              <a:lnSpc>
                <a:spcPct val="113095"/>
              </a:lnSpc>
              <a:buNone/>
            </a:pPr>
            <a:br>
              <a:rPr lang="en-US" sz="1800" b="0" dirty="0">
                <a:solidFill>
                  <a:srgbClr val="000000"/>
                </a:solidFill>
                <a:effectLst/>
                <a:latin typeface="Consolas" panose="020B0609020204030204" pitchFamily="49" charset="0"/>
              </a:rPr>
            </a:br>
            <a:endParaRPr lang="en-US" sz="1800" b="0" dirty="0">
              <a:solidFill>
                <a:srgbClr val="000000"/>
              </a:solidFill>
              <a:effectLst/>
              <a:latin typeface="Consolas" panose="020B0609020204030204" pitchFamily="49" charset="0"/>
            </a:endParaRPr>
          </a:p>
          <a:p>
            <a:pPr>
              <a:lnSpc>
                <a:spcPct val="113095"/>
              </a:lnSpc>
              <a:buNone/>
            </a:pPr>
            <a:r>
              <a:rPr lang="en-US" sz="1800" b="0" dirty="0">
                <a:solidFill>
                  <a:srgbClr val="008000"/>
                </a:solidFill>
                <a:effectLst/>
                <a:latin typeface="Consolas" panose="020B0609020204030204" pitchFamily="49" charset="0"/>
              </a:rPr>
              <a:t>// takes a listener function as an argument</a:t>
            </a:r>
            <a:endParaRPr lang="en-US" sz="1800" b="0" dirty="0">
              <a:solidFill>
                <a:srgbClr val="000000"/>
              </a:solidFill>
              <a:effectLst/>
              <a:latin typeface="Consolas" panose="020B0609020204030204" pitchFamily="49" charset="0"/>
            </a:endParaRPr>
          </a:p>
          <a:p>
            <a:pPr>
              <a:lnSpc>
                <a:spcPct val="113095"/>
              </a:lnSpc>
              <a:buNone/>
            </a:pPr>
            <a:r>
              <a:rPr lang="en-US" sz="1800" b="0" dirty="0">
                <a:solidFill>
                  <a:srgbClr val="008000"/>
                </a:solidFill>
                <a:effectLst/>
                <a:latin typeface="Consolas" panose="020B0609020204030204" pitchFamily="49" charset="0"/>
              </a:rPr>
              <a:t>// returns the clock object</a:t>
            </a:r>
            <a:endParaRPr lang="en-US" sz="1800" b="0" dirty="0">
              <a:solidFill>
                <a:srgbClr val="000000"/>
              </a:solidFill>
              <a:effectLst/>
              <a:latin typeface="Consolas" panose="020B0609020204030204" pitchFamily="49" charset="0"/>
            </a:endParaRPr>
          </a:p>
          <a:p>
            <a:pPr>
              <a:lnSpc>
                <a:spcPct val="113095"/>
              </a:lnSpc>
              <a:buNone/>
            </a:pPr>
            <a:r>
              <a:rPr lang="en-US" sz="1800" b="0" dirty="0">
                <a:solidFill>
                  <a:srgbClr val="0000FF"/>
                </a:solidFill>
                <a:effectLst/>
                <a:latin typeface="Consolas" panose="020B0609020204030204" pitchFamily="49" charset="0"/>
              </a:rPr>
              <a:t>export</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function</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useClock</a:t>
            </a:r>
            <a:r>
              <a:rPr lang="en-US" sz="1800" b="0" dirty="0">
                <a:solidFill>
                  <a:srgbClr val="000000"/>
                </a:solidFill>
                <a:effectLst/>
                <a:latin typeface="Consolas" panose="020B0609020204030204" pitchFamily="49" charset="0"/>
              </a:rPr>
              <a:t>(listener1: () </a:t>
            </a:r>
            <a:r>
              <a:rPr lang="en-US" sz="1800" b="0" dirty="0">
                <a:solidFill>
                  <a:srgbClr val="0000FF"/>
                </a:solidFill>
                <a:effectLst/>
                <a:latin typeface="Consolas" panose="020B0609020204030204" pitchFamily="49" charset="0"/>
              </a:rPr>
              <a:t>=&gt;</a:t>
            </a:r>
            <a:r>
              <a:rPr lang="en-US" sz="1800" b="0" dirty="0">
                <a:solidFill>
                  <a:srgbClr val="000000"/>
                </a:solidFill>
                <a:effectLst/>
                <a:latin typeface="Consolas" panose="020B0609020204030204" pitchFamily="49" charset="0"/>
              </a:rPr>
              <a:t> void): </a:t>
            </a:r>
            <a:r>
              <a:rPr lang="en-US" sz="1800" b="0" dirty="0" err="1">
                <a:solidFill>
                  <a:srgbClr val="000000"/>
                </a:solidFill>
                <a:effectLst/>
                <a:latin typeface="Consolas" panose="020B0609020204030204" pitchFamily="49" charset="0"/>
              </a:rPr>
              <a:t>ITicker</a:t>
            </a:r>
            <a:r>
              <a:rPr lang="en-US" sz="1800" b="0" dirty="0">
                <a:solidFill>
                  <a:srgbClr val="000000"/>
                </a:solidFill>
                <a:effectLst/>
                <a:latin typeface="Consolas" panose="020B0609020204030204" pitchFamily="49" charset="0"/>
              </a:rPr>
              <a:t> {</a:t>
            </a: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const</a:t>
            </a:r>
            <a:r>
              <a:rPr lang="en-US" sz="1800" b="0" dirty="0">
                <a:solidFill>
                  <a:srgbClr val="000000"/>
                </a:solidFill>
                <a:effectLst/>
                <a:latin typeface="Consolas" panose="020B0609020204030204" pitchFamily="49" charset="0"/>
              </a:rPr>
              <a:t> clock = </a:t>
            </a:r>
            <a:r>
              <a:rPr lang="en-US" sz="1800" b="0" dirty="0">
                <a:solidFill>
                  <a:srgbClr val="0000FF"/>
                </a:solidFill>
                <a:effectLst/>
                <a:latin typeface="Consolas" panose="020B0609020204030204" pitchFamily="49" charset="0"/>
              </a:rPr>
              <a:t>new</a:t>
            </a:r>
            <a:r>
              <a:rPr lang="en-US" sz="1800" b="0" dirty="0">
                <a:solidFill>
                  <a:srgbClr val="000000"/>
                </a:solidFill>
                <a:effectLst/>
                <a:latin typeface="Consolas" panose="020B0609020204030204" pitchFamily="49" charset="0"/>
              </a:rPr>
              <a:t> Ticker(</a:t>
            </a:r>
            <a:r>
              <a:rPr lang="en-US" sz="1800" b="0" dirty="0">
                <a:solidFill>
                  <a:srgbClr val="098658"/>
                </a:solidFill>
                <a:effectLst/>
                <a:latin typeface="Consolas" panose="020B0609020204030204" pitchFamily="49" charset="0"/>
              </a:rPr>
              <a:t>1000</a:t>
            </a:r>
            <a:r>
              <a:rPr lang="en-US" sz="1800" b="0" dirty="0">
                <a:solidFill>
                  <a:srgbClr val="000000"/>
                </a:solidFill>
                <a:effectLst/>
                <a:latin typeface="Consolas" panose="020B0609020204030204" pitchFamily="49" charset="0"/>
              </a:rPr>
              <a:t>);</a:t>
            </a:r>
          </a:p>
          <a:p>
            <a:pPr>
              <a:lnSpc>
                <a:spcPct val="113095"/>
              </a:lnSpc>
              <a:buNone/>
            </a:pP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useEffect</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=&gt;</a:t>
            </a:r>
            <a:r>
              <a:rPr lang="en-US" sz="1800" b="0" dirty="0">
                <a:solidFill>
                  <a:srgbClr val="000000"/>
                </a:solidFill>
                <a:effectLst/>
                <a:latin typeface="Consolas" panose="020B0609020204030204" pitchFamily="49" charset="0"/>
              </a:rPr>
              <a:t> {</a:t>
            </a:r>
          </a:p>
          <a:p>
            <a:pPr>
              <a:lnSpc>
                <a:spcPct val="113095"/>
              </a:lnSpc>
              <a:buNone/>
            </a:pP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clock.addListener</a:t>
            </a:r>
            <a:r>
              <a:rPr lang="en-US" sz="1800" b="0" dirty="0">
                <a:solidFill>
                  <a:srgbClr val="000000"/>
                </a:solidFill>
                <a:effectLst/>
                <a:latin typeface="Consolas" panose="020B0609020204030204" pitchFamily="49" charset="0"/>
              </a:rPr>
              <a:t>(listener1);</a:t>
            </a: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 </a:t>
            </a:r>
            <a:r>
              <a:rPr lang="en-US" sz="1800" b="0" dirty="0">
                <a:solidFill>
                  <a:srgbClr val="0000FF"/>
                </a:solidFill>
                <a:effectLst/>
                <a:latin typeface="Consolas" panose="020B0609020204030204" pitchFamily="49" charset="0"/>
              </a:rPr>
              <a:t>=&gt;</a:t>
            </a:r>
            <a:r>
              <a:rPr lang="en-US" sz="1800" b="0" dirty="0">
                <a:solidFill>
                  <a:srgbClr val="000000"/>
                </a:solidFill>
                <a:effectLst/>
                <a:latin typeface="Consolas" panose="020B0609020204030204" pitchFamily="49" charset="0"/>
              </a:rPr>
              <a:t> {</a:t>
            </a:r>
          </a:p>
          <a:p>
            <a:pPr>
              <a:lnSpc>
                <a:spcPct val="113095"/>
              </a:lnSpc>
              <a:buNone/>
            </a:pP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clock.removeListener</a:t>
            </a:r>
            <a:r>
              <a:rPr lang="en-US" sz="1800" b="0" dirty="0">
                <a:solidFill>
                  <a:srgbClr val="000000"/>
                </a:solidFill>
                <a:effectLst/>
                <a:latin typeface="Consolas" panose="020B0609020204030204" pitchFamily="49" charset="0"/>
              </a:rPr>
              <a:t>(listener1);</a:t>
            </a:r>
          </a:p>
          <a:p>
            <a:pPr>
              <a:lnSpc>
                <a:spcPct val="113095"/>
              </a:lnSpc>
              <a:buNone/>
            </a:pPr>
            <a:r>
              <a:rPr lang="en-US" sz="1800" b="0" dirty="0">
                <a:solidFill>
                  <a:srgbClr val="000000"/>
                </a:solidFill>
                <a:effectLst/>
                <a:latin typeface="Consolas" panose="020B0609020204030204" pitchFamily="49" charset="0"/>
              </a:rPr>
              <a:t>    };</a:t>
            </a:r>
          </a:p>
          <a:p>
            <a:pPr>
              <a:lnSpc>
                <a:spcPct val="113095"/>
              </a:lnSpc>
              <a:buNone/>
            </a:pPr>
            <a:r>
              <a:rPr lang="en-US" sz="1800" b="0" dirty="0">
                <a:solidFill>
                  <a:srgbClr val="000000"/>
                </a:solidFill>
                <a:effectLst/>
                <a:latin typeface="Consolas" panose="020B0609020204030204" pitchFamily="49" charset="0"/>
              </a:rPr>
              <a:t>  }, []);</a:t>
            </a:r>
          </a:p>
          <a:p>
            <a:pPr>
              <a:lnSpc>
                <a:spcPct val="113095"/>
              </a:lnSpc>
              <a:buNone/>
            </a:pPr>
            <a:r>
              <a:rPr lang="en-US" sz="1800" b="0" dirty="0">
                <a:solidFill>
                  <a:srgbClr val="000000"/>
                </a:solidFill>
                <a:effectLst/>
                <a:latin typeface="Consolas" panose="020B0609020204030204" pitchFamily="49" charset="0"/>
              </a:rPr>
              <a:t>  </a:t>
            </a:r>
            <a:r>
              <a:rPr lang="en-US" sz="1800" b="0" dirty="0">
                <a:solidFill>
                  <a:srgbClr val="0000FF"/>
                </a:solidFill>
                <a:effectLst/>
                <a:highlight>
                  <a:srgbClr val="FFFF00"/>
                </a:highlight>
                <a:latin typeface="Consolas" panose="020B0609020204030204" pitchFamily="49" charset="0"/>
              </a:rPr>
              <a:t>return</a:t>
            </a:r>
            <a:r>
              <a:rPr lang="en-US" sz="1800" b="0" dirty="0">
                <a:solidFill>
                  <a:srgbClr val="000000"/>
                </a:solidFill>
                <a:effectLst/>
                <a:highlight>
                  <a:srgbClr val="FFFF00"/>
                </a:highlight>
                <a:latin typeface="Consolas" panose="020B0609020204030204" pitchFamily="49" charset="0"/>
              </a:rPr>
              <a:t> clock</a:t>
            </a:r>
            <a:r>
              <a:rPr lang="en-US" sz="1800" b="0" dirty="0">
                <a:solidFill>
                  <a:srgbClr val="000000"/>
                </a:solidFill>
                <a:effectLst/>
                <a:latin typeface="Consolas" panose="020B0609020204030204" pitchFamily="49" charset="0"/>
              </a:rPr>
              <a:t>;</a:t>
            </a:r>
          </a:p>
          <a:p>
            <a:pPr>
              <a:lnSpc>
                <a:spcPct val="113095"/>
              </a:lnSpc>
              <a:buNone/>
            </a:pPr>
            <a:r>
              <a:rPr lang="en-US" sz="1800" b="0" dirty="0">
                <a:solidFill>
                  <a:srgbClr val="000000"/>
                </a:solidFill>
                <a:effectLst/>
                <a:latin typeface="Consolas" panose="020B0609020204030204" pitchFamily="49" charset="0"/>
              </a:rPr>
              <a:t>}</a:t>
            </a:r>
          </a:p>
          <a:p>
            <a:pPr>
              <a:lnSpc>
                <a:spcPct val="113095"/>
              </a:lnSpc>
              <a:buNone/>
            </a:pPr>
            <a:br>
              <a:rPr lang="en-US" sz="1800" b="0" dirty="0">
                <a:solidFill>
                  <a:srgbClr val="000000"/>
                </a:solidFill>
                <a:effectLst/>
                <a:latin typeface="Consolas" panose="020B0609020204030204" pitchFamily="49" charset="0"/>
              </a:rPr>
            </a:br>
            <a:endParaRPr lang="en-US" sz="1800" b="0" dirty="0">
              <a:solidFill>
                <a:srgbClr val="000000"/>
              </a:solidFill>
              <a:effectLst/>
              <a:latin typeface="Consolas" panose="020B0609020204030204" pitchFamily="49" charset="0"/>
            </a:endParaRPr>
          </a:p>
        </p:txBody>
      </p:sp>
      <p:sp>
        <p:nvSpPr>
          <p:cNvPr id="7" name="Rectangle: Rounded Corners 6">
            <a:extLst>
              <a:ext uri="{FF2B5EF4-FFF2-40B4-BE49-F238E27FC236}">
                <a16:creationId xmlns:a16="http://schemas.microsoft.com/office/drawing/2014/main" id="{3BB2A20B-EA8D-6A18-AAE1-5B63675B5391}"/>
              </a:ext>
            </a:extLst>
          </p:cNvPr>
          <p:cNvSpPr/>
          <p:nvPr/>
        </p:nvSpPr>
        <p:spPr>
          <a:xfrm>
            <a:off x="6891454" y="482380"/>
            <a:ext cx="4599961"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Calibri"/>
                <a:ea typeface="Calibri"/>
                <a:cs typeface="Calibri"/>
                <a:sym typeface="Calibri"/>
              </a:rPr>
              <a:t>Src</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/Shared/Hooks/</a:t>
            </a:r>
            <a:r>
              <a:rPr kumimoji="0" lang="en-US" sz="2400" b="0" i="0" u="none" strike="noStrike" kern="0" cap="none" spc="0" normalizeH="0" baseline="0" noProof="0" dirty="0" err="1">
                <a:ln>
                  <a:noFill/>
                </a:ln>
                <a:solidFill>
                  <a:srgbClr val="000000"/>
                </a:solidFill>
                <a:effectLst/>
                <a:uLnTx/>
                <a:uFillTx/>
                <a:latin typeface="Calibri"/>
                <a:ea typeface="Calibri"/>
                <a:cs typeface="Calibri"/>
                <a:sym typeface="Calibri"/>
              </a:rPr>
              <a:t>useClock.ts</a:t>
            </a:r>
            <a:endPar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3949897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5F36-2BCE-424A-097C-E22D0214BD0F}"/>
              </a:ext>
            </a:extLst>
          </p:cNvPr>
          <p:cNvSpPr>
            <a:spLocks noGrp="1"/>
          </p:cNvSpPr>
          <p:nvPr>
            <p:ph type="title"/>
          </p:nvPr>
        </p:nvSpPr>
        <p:spPr/>
        <p:txBody>
          <a:bodyPr/>
          <a:lstStyle/>
          <a:p>
            <a:r>
              <a:rPr lang="en-US" dirty="0"/>
              <a:t>Using </a:t>
            </a:r>
            <a:r>
              <a:rPr lang="en-US" dirty="0" err="1"/>
              <a:t>useClock</a:t>
            </a:r>
            <a:endParaRPr lang="en-US" dirty="0"/>
          </a:p>
        </p:txBody>
      </p:sp>
      <p:sp>
        <p:nvSpPr>
          <p:cNvPr id="3" name="Slide Number Placeholder 2">
            <a:extLst>
              <a:ext uri="{FF2B5EF4-FFF2-40B4-BE49-F238E27FC236}">
                <a16:creationId xmlns:a16="http://schemas.microsoft.com/office/drawing/2014/main" id="{E161624F-6F64-7188-14CE-27F5868AF190}"/>
              </a:ext>
            </a:extLst>
          </p:cNvPr>
          <p:cNvSpPr>
            <a:spLocks noGrp="1"/>
          </p:cNvSpPr>
          <p:nvPr>
            <p:ph type="sldNum" sz="quarter" idx="2"/>
          </p:nvPr>
        </p:nvSpPr>
        <p:spPr/>
        <p:txBody>
          <a:bodyPr/>
          <a:lstStyle/>
          <a:p>
            <a:fld id="{86CB4B4D-7CA3-9044-876B-883B54F8677D}" type="slidenum">
              <a:rPr lang="en-US" smtClean="0"/>
              <a:t>25</a:t>
            </a:fld>
            <a:endParaRPr lang="en-US"/>
          </a:p>
        </p:txBody>
      </p:sp>
      <p:sp>
        <p:nvSpPr>
          <p:cNvPr id="5" name="Rectangle: Rounded Corners 4">
            <a:extLst>
              <a:ext uri="{FF2B5EF4-FFF2-40B4-BE49-F238E27FC236}">
                <a16:creationId xmlns:a16="http://schemas.microsoft.com/office/drawing/2014/main" id="{71476609-2237-3E45-225B-93A1772E4FA5}"/>
              </a:ext>
            </a:extLst>
          </p:cNvPr>
          <p:cNvSpPr/>
          <p:nvPr/>
        </p:nvSpPr>
        <p:spPr>
          <a:xfrm>
            <a:off x="3922776" y="157400"/>
            <a:ext cx="7863653"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/Examples/</a:t>
            </a:r>
            <a:r>
              <a:rPr lang="en-US" sz="2400" dirty="0" err="1">
                <a:solidFill>
                  <a:schemeClr val="tx1"/>
                </a:solidFill>
              </a:rPr>
              <a:t>SimpleClockDisplayWithUseClock.tsx</a:t>
            </a:r>
            <a:endParaRPr lang="en-US" sz="2400" dirty="0">
              <a:solidFill>
                <a:schemeClr val="tx1"/>
              </a:solidFill>
            </a:endParaRPr>
          </a:p>
        </p:txBody>
      </p:sp>
      <p:sp>
        <p:nvSpPr>
          <p:cNvPr id="7" name="TextBox 6">
            <a:extLst>
              <a:ext uri="{FF2B5EF4-FFF2-40B4-BE49-F238E27FC236}">
                <a16:creationId xmlns:a16="http://schemas.microsoft.com/office/drawing/2014/main" id="{C7BA1FD0-8731-F029-4755-1F4349482CD1}"/>
              </a:ext>
            </a:extLst>
          </p:cNvPr>
          <p:cNvSpPr txBox="1"/>
          <p:nvPr/>
        </p:nvSpPr>
        <p:spPr>
          <a:xfrm>
            <a:off x="838200" y="1402757"/>
            <a:ext cx="9565888" cy="64077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3095"/>
              </a:lnSpc>
              <a:buNone/>
            </a:pPr>
            <a:r>
              <a:rPr lang="en-US" sz="1400" b="0" dirty="0">
                <a:solidFill>
                  <a:srgbClr val="0000FF"/>
                </a:solidFill>
                <a:effectLst/>
                <a:latin typeface="Consolas" panose="020B0609020204030204" pitchFamily="49" charset="0"/>
              </a:rPr>
              <a:t>import</a:t>
            </a:r>
            <a:r>
              <a:rPr lang="en-US" sz="1400" b="0" dirty="0">
                <a:solidFill>
                  <a:srgbClr val="000000"/>
                </a:solidFill>
                <a:effectLst/>
                <a:latin typeface="Consolas" panose="020B0609020204030204" pitchFamily="49" charset="0"/>
              </a:rPr>
              <a:t> { </a:t>
            </a:r>
            <a:r>
              <a:rPr lang="en-US" sz="1400" b="0" dirty="0" err="1">
                <a:solidFill>
                  <a:srgbClr val="000000"/>
                </a:solidFill>
                <a:effectLst/>
                <a:latin typeface="Consolas" panose="020B0609020204030204" pitchFamily="49" charset="0"/>
              </a:rPr>
              <a:t>useState</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from</a:t>
            </a:r>
            <a:r>
              <a:rPr lang="en-US" sz="1400" b="0" dirty="0">
                <a:solidFill>
                  <a:srgbClr val="000000"/>
                </a:solidFill>
                <a:effectLst/>
                <a:latin typeface="Consolas" panose="020B0609020204030204" pitchFamily="49" charset="0"/>
              </a:rPr>
              <a:t> </a:t>
            </a:r>
            <a:r>
              <a:rPr lang="en-US" sz="1400" b="0" dirty="0">
                <a:solidFill>
                  <a:srgbClr val="A31515"/>
                </a:solidFill>
                <a:effectLst/>
                <a:latin typeface="Consolas" panose="020B0609020204030204" pitchFamily="49" charset="0"/>
              </a:rPr>
              <a:t>"react"</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FF"/>
                </a:solidFill>
                <a:effectLst/>
                <a:latin typeface="Consolas" panose="020B0609020204030204" pitchFamily="49" charset="0"/>
              </a:rPr>
              <a:t>import</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type</a:t>
            </a:r>
            <a:r>
              <a:rPr lang="en-US" sz="1400" b="0" dirty="0">
                <a:solidFill>
                  <a:srgbClr val="000000"/>
                </a:solidFill>
                <a:effectLst/>
                <a:latin typeface="Consolas" panose="020B0609020204030204" pitchFamily="49" charset="0"/>
              </a:rPr>
              <a:t> ClockDisplayProps } </a:t>
            </a:r>
            <a:r>
              <a:rPr lang="en-US" sz="1400" b="0" dirty="0">
                <a:solidFill>
                  <a:srgbClr val="0000FF"/>
                </a:solidFill>
                <a:effectLst/>
                <a:latin typeface="Consolas" panose="020B0609020204030204" pitchFamily="49" charset="0"/>
              </a:rPr>
              <a:t>from</a:t>
            </a:r>
            <a:r>
              <a:rPr lang="en-US" sz="1400" b="0" dirty="0">
                <a:solidFill>
                  <a:srgbClr val="000000"/>
                </a:solidFill>
                <a:effectLst/>
                <a:latin typeface="Consolas" panose="020B0609020204030204" pitchFamily="49" charset="0"/>
              </a:rPr>
              <a:t> </a:t>
            </a:r>
            <a:r>
              <a:rPr lang="en-US" sz="1400" b="0" dirty="0">
                <a:solidFill>
                  <a:srgbClr val="A31515"/>
                </a:solidFill>
                <a:effectLst/>
                <a:latin typeface="Consolas" panose="020B0609020204030204" pitchFamily="49" charset="0"/>
              </a:rPr>
              <a:t>"../Shared/types"</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FF"/>
                </a:solidFill>
                <a:effectLst/>
                <a:latin typeface="Consolas" panose="020B0609020204030204" pitchFamily="49" charset="0"/>
              </a:rPr>
              <a:t>import</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type</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ITicker</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from</a:t>
            </a:r>
            <a:r>
              <a:rPr lang="en-US" sz="1400" b="0" dirty="0">
                <a:solidFill>
                  <a:srgbClr val="000000"/>
                </a:solidFill>
                <a:effectLst/>
                <a:latin typeface="Consolas" panose="020B0609020204030204" pitchFamily="49" charset="0"/>
              </a:rPr>
              <a:t> </a:t>
            </a:r>
            <a:r>
              <a:rPr lang="en-US" sz="1400" b="0" dirty="0">
                <a:solidFill>
                  <a:srgbClr val="A31515"/>
                </a:solidFill>
                <a:effectLst/>
                <a:latin typeface="Consolas" panose="020B0609020204030204" pitchFamily="49" charset="0"/>
              </a:rPr>
              <a:t>"../Shared/types"</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FF"/>
                </a:solidFill>
                <a:effectLst/>
                <a:latin typeface="Consolas" panose="020B0609020204030204" pitchFamily="49" charset="0"/>
              </a:rPr>
              <a:t>import</a:t>
            </a:r>
            <a:r>
              <a:rPr lang="en-US" sz="1400" b="0" dirty="0">
                <a:solidFill>
                  <a:srgbClr val="000000"/>
                </a:solidFill>
                <a:effectLst/>
                <a:latin typeface="Consolas" panose="020B0609020204030204" pitchFamily="49" charset="0"/>
              </a:rPr>
              <a:t> { </a:t>
            </a:r>
            <a:r>
              <a:rPr lang="en-US" sz="1400" b="0" dirty="0" err="1">
                <a:solidFill>
                  <a:srgbClr val="000000"/>
                </a:solidFill>
                <a:effectLst/>
                <a:latin typeface="Consolas" panose="020B0609020204030204" pitchFamily="49" charset="0"/>
              </a:rPr>
              <a:t>useClock</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from</a:t>
            </a:r>
            <a:r>
              <a:rPr lang="en-US" sz="1400" b="0" dirty="0">
                <a:solidFill>
                  <a:srgbClr val="000000"/>
                </a:solidFill>
                <a:effectLst/>
                <a:latin typeface="Consolas" panose="020B0609020204030204" pitchFamily="49" charset="0"/>
              </a:rPr>
              <a:t> </a:t>
            </a:r>
            <a:r>
              <a:rPr lang="en-US" sz="1400" b="0" dirty="0">
                <a:solidFill>
                  <a:srgbClr val="A31515"/>
                </a:solidFill>
                <a:effectLst/>
                <a:latin typeface="Consolas" panose="020B0609020204030204" pitchFamily="49" charset="0"/>
              </a:rPr>
              <a:t>"../Shared/Hooks/</a:t>
            </a:r>
            <a:r>
              <a:rPr lang="en-US" sz="1400" b="0" dirty="0" err="1">
                <a:solidFill>
                  <a:srgbClr val="A31515"/>
                </a:solidFill>
                <a:effectLst/>
                <a:latin typeface="Consolas" panose="020B0609020204030204" pitchFamily="49" charset="0"/>
              </a:rPr>
              <a:t>useClock</a:t>
            </a:r>
            <a:r>
              <a:rPr lang="en-US" sz="1400" b="0" dirty="0">
                <a:solidFill>
                  <a:srgbClr val="A31515"/>
                </a:solidFill>
                <a:effectLst/>
                <a:latin typeface="Consolas" panose="020B0609020204030204" pitchFamily="49" charset="0"/>
              </a:rPr>
              <a:t>"</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FF"/>
                </a:solidFill>
                <a:effectLst/>
                <a:latin typeface="Consolas" panose="020B0609020204030204" pitchFamily="49" charset="0"/>
              </a:rPr>
              <a:t>import</a:t>
            </a:r>
            <a:r>
              <a:rPr lang="en-US" sz="1400" b="0" dirty="0">
                <a:solidFill>
                  <a:srgbClr val="000000"/>
                </a:solidFill>
                <a:effectLst/>
                <a:latin typeface="Consolas" panose="020B0609020204030204" pitchFamily="49" charset="0"/>
              </a:rPr>
              <a:t> { Box,  </a:t>
            </a:r>
            <a:r>
              <a:rPr lang="en-US" sz="1400" b="0" dirty="0" err="1">
                <a:solidFill>
                  <a:srgbClr val="000000"/>
                </a:solidFill>
                <a:effectLst/>
                <a:latin typeface="Consolas" panose="020B0609020204030204" pitchFamily="49" charset="0"/>
              </a:rPr>
              <a:t>HStack</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IconButton</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from</a:t>
            </a:r>
            <a:r>
              <a:rPr lang="en-US" sz="1400" b="0" dirty="0">
                <a:solidFill>
                  <a:srgbClr val="000000"/>
                </a:solidFill>
                <a:effectLst/>
                <a:latin typeface="Consolas" panose="020B0609020204030204" pitchFamily="49" charset="0"/>
              </a:rPr>
              <a:t> </a:t>
            </a:r>
            <a:r>
              <a:rPr lang="en-US" sz="1400" b="0" dirty="0">
                <a:solidFill>
                  <a:srgbClr val="A31515"/>
                </a:solidFill>
                <a:effectLst/>
                <a:latin typeface="Consolas" panose="020B0609020204030204" pitchFamily="49" charset="0"/>
              </a:rPr>
              <a:t>"@chakra-</a:t>
            </a:r>
            <a:r>
              <a:rPr lang="en-US" sz="1400" b="0" dirty="0" err="1">
                <a:solidFill>
                  <a:srgbClr val="A31515"/>
                </a:solidFill>
                <a:effectLst/>
                <a:latin typeface="Consolas" panose="020B0609020204030204" pitchFamily="49" charset="0"/>
              </a:rPr>
              <a:t>ui</a:t>
            </a:r>
            <a:r>
              <a:rPr lang="en-US" sz="1400" b="0" dirty="0">
                <a:solidFill>
                  <a:srgbClr val="A31515"/>
                </a:solidFill>
                <a:effectLst/>
                <a:latin typeface="Consolas" panose="020B0609020204030204" pitchFamily="49" charset="0"/>
              </a:rPr>
              <a:t>/react"</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FF"/>
                </a:solidFill>
                <a:effectLst/>
                <a:latin typeface="Consolas" panose="020B0609020204030204" pitchFamily="49" charset="0"/>
              </a:rPr>
              <a:t>import</a:t>
            </a:r>
            <a:r>
              <a:rPr lang="en-US" sz="1400" b="0" dirty="0">
                <a:solidFill>
                  <a:srgbClr val="000000"/>
                </a:solidFill>
                <a:effectLst/>
                <a:latin typeface="Consolas" panose="020B0609020204030204" pitchFamily="49" charset="0"/>
              </a:rPr>
              <a:t> { </a:t>
            </a:r>
            <a:r>
              <a:rPr lang="en-US" sz="1400" b="0" dirty="0" err="1">
                <a:solidFill>
                  <a:srgbClr val="000000"/>
                </a:solidFill>
                <a:effectLst/>
                <a:latin typeface="Consolas" panose="020B0609020204030204" pitchFamily="49" charset="0"/>
              </a:rPr>
              <a:t>AiOutlineDelete</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AiOutlinePlus</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from</a:t>
            </a:r>
            <a:r>
              <a:rPr lang="en-US" sz="1400" b="0" dirty="0">
                <a:solidFill>
                  <a:srgbClr val="000000"/>
                </a:solidFill>
                <a:effectLst/>
                <a:latin typeface="Consolas" panose="020B0609020204030204" pitchFamily="49" charset="0"/>
              </a:rPr>
              <a:t> </a:t>
            </a:r>
            <a:r>
              <a:rPr lang="en-US" sz="1400" b="0" dirty="0">
                <a:solidFill>
                  <a:srgbClr val="A31515"/>
                </a:solidFill>
                <a:effectLst/>
                <a:latin typeface="Consolas" panose="020B0609020204030204" pitchFamily="49" charset="0"/>
              </a:rPr>
              <a:t>"react-icons/ai"</a:t>
            </a:r>
            <a:r>
              <a:rPr lang="en-US" sz="1400" b="0" dirty="0">
                <a:solidFill>
                  <a:srgbClr val="000000"/>
                </a:solidFill>
                <a:effectLst/>
                <a:latin typeface="Consolas" panose="020B0609020204030204" pitchFamily="49" charset="0"/>
              </a:rPr>
              <a:t>;</a:t>
            </a:r>
            <a:br>
              <a:rPr lang="en-US" sz="1400" b="0" dirty="0">
                <a:solidFill>
                  <a:srgbClr val="000000"/>
                </a:solidFill>
                <a:effectLst/>
                <a:latin typeface="Consolas" panose="020B0609020204030204" pitchFamily="49" charset="0"/>
              </a:rPr>
            </a:b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FF"/>
                </a:solidFill>
                <a:effectLst/>
                <a:latin typeface="Consolas" panose="020B0609020204030204" pitchFamily="49" charset="0"/>
              </a:rPr>
              <a:t>export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ClockDisplay</a:t>
            </a:r>
            <a:r>
              <a:rPr lang="en-US" sz="1400" b="0" dirty="0">
                <a:solidFill>
                  <a:srgbClr val="000000"/>
                </a:solidFill>
                <a:effectLst/>
                <a:latin typeface="Consolas" panose="020B0609020204030204" pitchFamily="49" charset="0"/>
              </a:rPr>
              <a:t>(props: ClockDisplayProps) {</a:t>
            </a: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localTime</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setLocalTime</a:t>
            </a:r>
            <a:r>
              <a:rPr lang="en-US" sz="1400" b="0" dirty="0">
                <a:solidFill>
                  <a:srgbClr val="000000"/>
                </a:solidFill>
                <a:effectLst/>
                <a:latin typeface="Consolas" panose="020B0609020204030204" pitchFamily="49" charset="0"/>
              </a:rPr>
              <a:t>] = </a:t>
            </a:r>
            <a:r>
              <a:rPr lang="en-US" sz="1400" b="0" dirty="0" err="1">
                <a:solidFill>
                  <a:srgbClr val="000000"/>
                </a:solidFill>
                <a:effectLst/>
                <a:latin typeface="Consolas" panose="020B0609020204030204" pitchFamily="49" charset="0"/>
              </a:rPr>
              <a:t>useState</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0</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incrementLocalTime</a:t>
            </a:r>
            <a:r>
              <a:rPr lang="en-US" sz="1400" b="0" dirty="0">
                <a:solidFill>
                  <a:srgbClr val="000000"/>
                </a:solidFill>
                <a:effectLst/>
                <a:latin typeface="Consolas" panose="020B0609020204030204" pitchFamily="49" charset="0"/>
              </a:rPr>
              <a:t> = () </a:t>
            </a:r>
            <a:r>
              <a:rPr lang="en-US" sz="1400" b="0" dirty="0">
                <a:solidFill>
                  <a:srgbClr val="0000FF"/>
                </a:solidFill>
                <a:effectLst/>
                <a:latin typeface="Consolas" panose="020B0609020204030204" pitchFamily="49" charset="0"/>
              </a:rPr>
              <a:t>=&gt;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setLocalTime</a:t>
            </a:r>
            <a:r>
              <a:rPr lang="en-US" sz="1400" b="0" dirty="0">
                <a:solidFill>
                  <a:srgbClr val="000000"/>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localTime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=&gt;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localTime</a:t>
            </a:r>
            <a:r>
              <a:rPr lang="en-US" sz="1400" b="0" dirty="0">
                <a:solidFill>
                  <a:srgbClr val="000000"/>
                </a:solidFill>
                <a:effectLst/>
                <a:latin typeface="Consolas" panose="020B0609020204030204" pitchFamily="49" charset="0"/>
              </a:rPr>
              <a:t> + </a:t>
            </a:r>
            <a:r>
              <a:rPr lang="en-US" sz="1400" b="0" dirty="0">
                <a:solidFill>
                  <a:srgbClr val="098658"/>
                </a:solidFill>
                <a:effectLst/>
                <a:latin typeface="Consolas" panose="020B0609020204030204" pitchFamily="49" charset="0"/>
              </a:rPr>
              <a:t>1</a:t>
            </a:r>
            <a:r>
              <a:rPr lang="en-US" sz="1400" b="0" dirty="0">
                <a:solidFill>
                  <a:srgbClr val="000000"/>
                </a:solidFill>
                <a:effectLst/>
                <a:latin typeface="Consolas" panose="020B0609020204030204" pitchFamily="49" charset="0"/>
              </a:rPr>
              <a:t>);</a:t>
            </a: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clock: </a:t>
            </a:r>
            <a:r>
              <a:rPr lang="en-US" sz="1400" b="0" dirty="0" err="1">
                <a:solidFill>
                  <a:srgbClr val="000000"/>
                </a:solidFill>
                <a:effectLst/>
                <a:latin typeface="Consolas" panose="020B0609020204030204" pitchFamily="49" charset="0"/>
              </a:rPr>
              <a:t>ITicker</a:t>
            </a:r>
            <a:r>
              <a:rPr lang="en-US" sz="1400" b="0" dirty="0">
                <a:solidFill>
                  <a:srgbClr val="000000"/>
                </a:solidFill>
                <a:effectLst/>
                <a:latin typeface="Consolas" panose="020B0609020204030204" pitchFamily="49" charset="0"/>
              </a:rPr>
              <a:t> = </a:t>
            </a:r>
            <a:r>
              <a:rPr lang="en-US" sz="1400" b="0" dirty="0" err="1">
                <a:solidFill>
                  <a:srgbClr val="000000"/>
                </a:solidFill>
                <a:effectLst/>
                <a:highlight>
                  <a:srgbClr val="FFFF00"/>
                </a:highlight>
                <a:latin typeface="Consolas" panose="020B0609020204030204" pitchFamily="49" charset="0"/>
              </a:rPr>
              <a:t>useClock</a:t>
            </a:r>
            <a:r>
              <a:rPr lang="en-US" sz="1400" b="0" dirty="0">
                <a:solidFill>
                  <a:srgbClr val="000000"/>
                </a:solidFill>
                <a:effectLst/>
                <a:highlight>
                  <a:srgbClr val="FFFF00"/>
                </a:highlight>
                <a:latin typeface="Consolas" panose="020B0609020204030204" pitchFamily="49" charset="0"/>
              </a:rPr>
              <a:t>(</a:t>
            </a:r>
            <a:r>
              <a:rPr lang="en-US" sz="1400" b="0" dirty="0" err="1">
                <a:solidFill>
                  <a:srgbClr val="000000"/>
                </a:solidFill>
                <a:effectLst/>
                <a:highlight>
                  <a:srgbClr val="FFFF00"/>
                </a:highlight>
                <a:latin typeface="Consolas" panose="020B0609020204030204" pitchFamily="49" charset="0"/>
              </a:rPr>
              <a:t>incrementLocalTime</a:t>
            </a:r>
            <a:r>
              <a:rPr lang="en-US" sz="1400" b="0" dirty="0">
                <a:solidFill>
                  <a:srgbClr val="000000"/>
                </a:solidFill>
                <a:effectLst/>
                <a:highlight>
                  <a:srgbClr val="FFFF00"/>
                </a:highlight>
                <a:latin typeface="Consolas" panose="020B0609020204030204" pitchFamily="49" charset="0"/>
              </a:rPr>
              <a:t>);</a:t>
            </a:r>
          </a:p>
          <a:p>
            <a:pPr>
              <a:lnSpc>
                <a:spcPct val="113095"/>
              </a:lnSpc>
              <a:buNone/>
            </a:pP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return</a:t>
            </a:r>
            <a:r>
              <a:rPr lang="en-US" sz="1400" b="0" dirty="0">
                <a:solidFill>
                  <a:srgbClr val="000000"/>
                </a:solidFill>
                <a:effectLst/>
                <a:latin typeface="Consolas" panose="020B0609020204030204" pitchFamily="49" charset="0"/>
              </a:rPr>
              <a:t> (</a:t>
            </a: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&lt;Box&gt;</a:t>
            </a:r>
            <a:r>
              <a:rPr lang="en-US" sz="1400" b="0" dirty="0">
                <a:solidFill>
                  <a:srgbClr val="000000"/>
                </a:solidFill>
                <a:effectLst/>
                <a:latin typeface="Consolas" panose="020B0609020204030204" pitchFamily="49" charset="0"/>
              </a:rPr>
              <a:t>Clock: </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props.name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&lt;/Box&gt;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&lt;Box&gt;</a:t>
            </a:r>
            <a:r>
              <a:rPr lang="en-US" sz="1400" b="0" dirty="0">
                <a:solidFill>
                  <a:srgbClr val="000000"/>
                </a:solidFill>
                <a:effectLst/>
                <a:latin typeface="Consolas" panose="020B0609020204030204" pitchFamily="49" charset="0"/>
              </a:rPr>
              <a:t>Time = </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localTime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&lt;/Box&gt;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&lt;Box&gt;</a:t>
            </a:r>
            <a:r>
              <a:rPr lang="en-US" sz="1400" b="0" dirty="0" err="1">
                <a:solidFill>
                  <a:srgbClr val="000000"/>
                </a:solidFill>
                <a:effectLst/>
                <a:latin typeface="Consolas" panose="020B0609020204030204" pitchFamily="49" charset="0"/>
              </a:rPr>
              <a:t>nlisteners</a:t>
            </a:r>
            <a:r>
              <a:rPr lang="en-US" sz="1400" b="0" dirty="0">
                <a:solidFill>
                  <a:srgbClr val="000000"/>
                </a:solidFill>
                <a:effectLst/>
                <a:latin typeface="Consolas" panose="020B0609020204030204" pitchFamily="49" charset="0"/>
              </a:rPr>
              <a:t> = </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clock.nListeners</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&lt;/Box&gt;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IconButton</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aria-label</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a:solidFill>
                  <a:srgbClr val="A31515"/>
                </a:solidFill>
                <a:effectLst/>
                <a:latin typeface="Consolas" panose="020B0609020204030204" pitchFamily="49" charset="0"/>
              </a:rPr>
              <a:t>"delete"</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props.handleDelete</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icon</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AiOutlineDelete</a:t>
            </a: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/&gt;</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IconButton</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aria-label</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a:solidFill>
                  <a:srgbClr val="A31515"/>
                </a:solidFill>
                <a:effectLst/>
                <a:latin typeface="Consolas" panose="020B0609020204030204" pitchFamily="49" charset="0"/>
              </a:rPr>
              <a:t>"add"</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onClick</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props.handleAdd</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icon</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AiOutlinePlus</a:t>
            </a: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/&gt;</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HStack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pPr>
              <a:lnSpc>
                <a:spcPct val="113095"/>
              </a:lnSpc>
              <a:buNone/>
            </a:pPr>
            <a:r>
              <a:rPr lang="en-US" sz="1400" b="0" dirty="0">
                <a:solidFill>
                  <a:srgbClr val="000000"/>
                </a:solidFill>
                <a:effectLst/>
                <a:latin typeface="Consolas" panose="020B0609020204030204" pitchFamily="49" charset="0"/>
              </a:rPr>
              <a:t>  );</a:t>
            </a:r>
          </a:p>
          <a:p>
            <a:pPr>
              <a:lnSpc>
                <a:spcPct val="113095"/>
              </a:lnSpc>
              <a:buNone/>
            </a:pPr>
            <a:r>
              <a:rPr lang="en-US" sz="1400" b="0" dirty="0">
                <a:solidFill>
                  <a:srgbClr val="000000"/>
                </a:solidFill>
                <a:effectLst/>
                <a:latin typeface="Consolas" panose="020B0609020204030204" pitchFamily="49" charset="0"/>
              </a:rPr>
              <a:t>}</a:t>
            </a:r>
          </a:p>
          <a:p>
            <a:pPr>
              <a:lnSpc>
                <a:spcPct val="113095"/>
              </a:lnSpc>
              <a:buNone/>
            </a:pPr>
            <a:br>
              <a:rPr lang="en-US" sz="1400" b="0" dirty="0">
                <a:solidFill>
                  <a:srgbClr val="000000"/>
                </a:solidFill>
                <a:effectLst/>
                <a:latin typeface="Consolas" panose="020B0609020204030204" pitchFamily="49" charset="0"/>
              </a:rPr>
            </a:br>
            <a:endParaRPr lang="en-US" sz="140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388686682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0AEED-0AC0-B463-F5F5-C37BCE1E4173}"/>
              </a:ext>
            </a:extLst>
          </p:cNvPr>
          <p:cNvSpPr>
            <a:spLocks noGrp="1"/>
          </p:cNvSpPr>
          <p:nvPr>
            <p:ph type="title"/>
          </p:nvPr>
        </p:nvSpPr>
        <p:spPr/>
        <p:txBody>
          <a:bodyPr/>
          <a:lstStyle/>
          <a:p>
            <a:r>
              <a:rPr lang="en-US" dirty="0"/>
              <a:t>Example: </a:t>
            </a:r>
            <a:r>
              <a:rPr lang="en-US" dirty="0" err="1"/>
              <a:t>ToDoList</a:t>
            </a:r>
            <a:endParaRPr lang="en-US" dirty="0"/>
          </a:p>
        </p:txBody>
      </p:sp>
      <p:sp>
        <p:nvSpPr>
          <p:cNvPr id="3" name="Slide Number Placeholder 2">
            <a:extLst>
              <a:ext uri="{FF2B5EF4-FFF2-40B4-BE49-F238E27FC236}">
                <a16:creationId xmlns:a16="http://schemas.microsoft.com/office/drawing/2014/main" id="{D3B06F78-BC51-A7F7-8422-4587F00A0F28}"/>
              </a:ext>
            </a:extLst>
          </p:cNvPr>
          <p:cNvSpPr>
            <a:spLocks noGrp="1"/>
          </p:cNvSpPr>
          <p:nvPr>
            <p:ph type="sldNum" sz="quarter" idx="2"/>
          </p:nvPr>
        </p:nvSpPr>
        <p:spPr/>
        <p:txBody>
          <a:bodyPr/>
          <a:lstStyle/>
          <a:p>
            <a:fld id="{86CB4B4D-7CA3-9044-876B-883B54F8677D}" type="slidenum">
              <a:rPr lang="en-US" smtClean="0"/>
              <a:t>26</a:t>
            </a:fld>
            <a:endParaRPr lang="en-US"/>
          </a:p>
        </p:txBody>
      </p:sp>
      <p:sp>
        <p:nvSpPr>
          <p:cNvPr id="5" name="TextBox 4">
            <a:extLst>
              <a:ext uri="{FF2B5EF4-FFF2-40B4-BE49-F238E27FC236}">
                <a16:creationId xmlns:a16="http://schemas.microsoft.com/office/drawing/2014/main" id="{F9EE0529-3E67-D3E3-3725-EE5BD7DD0CB6}"/>
              </a:ext>
            </a:extLst>
          </p:cNvPr>
          <p:cNvSpPr txBox="1"/>
          <p:nvPr/>
        </p:nvSpPr>
        <p:spPr>
          <a:xfrm>
            <a:off x="838199" y="1445505"/>
            <a:ext cx="10728489" cy="50475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b="0" dirty="0">
                <a:solidFill>
                  <a:srgbClr val="0000FF"/>
                </a:solidFill>
                <a:effectLst/>
                <a:latin typeface="Consolas" panose="020B0609020204030204" pitchFamily="49" charset="0"/>
              </a:rPr>
              <a:t>export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default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ToDoApp</a:t>
            </a:r>
            <a:r>
              <a:rPr lang="en-US" sz="1400" b="0" dirty="0">
                <a:solidFill>
                  <a:srgbClr val="000000"/>
                </a:solidFill>
                <a:effectLst/>
                <a:latin typeface="Consolas" panose="020B0609020204030204" pitchFamily="49" charset="0"/>
              </a:rPr>
              <a:t> () {</a:t>
            </a:r>
          </a:p>
          <a:p>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todoList,setTodolist</a:t>
            </a:r>
            <a:r>
              <a:rPr lang="en-US" sz="1400" b="0" dirty="0">
                <a:solidFill>
                  <a:srgbClr val="000000"/>
                </a:solidFill>
                <a:effectLst/>
                <a:latin typeface="Consolas" panose="020B0609020204030204" pitchFamily="49" charset="0"/>
              </a:rPr>
              <a:t>] = useState&lt;</a:t>
            </a:r>
            <a:r>
              <a:rPr lang="en-US" sz="1400" b="0" dirty="0" err="1">
                <a:solidFill>
                  <a:srgbClr val="000000"/>
                </a:solidFill>
                <a:effectLst/>
                <a:latin typeface="Consolas" panose="020B0609020204030204" pitchFamily="49" charset="0"/>
              </a:rPr>
              <a:t>ToDoItem</a:t>
            </a:r>
            <a:r>
              <a:rPr lang="en-US" sz="1400" b="0" dirty="0">
                <a:solidFill>
                  <a:srgbClr val="000000"/>
                </a:solidFill>
                <a:effectLst/>
                <a:latin typeface="Consolas" panose="020B0609020204030204" pitchFamily="49" charset="0"/>
              </a:rPr>
              <a:t>[]&gt;([])</a:t>
            </a:r>
          </a:p>
          <a:p>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itemKey,setItemKey</a:t>
            </a:r>
            <a:r>
              <a:rPr lang="en-US" sz="1400" b="0" dirty="0">
                <a:solidFill>
                  <a:srgbClr val="000000"/>
                </a:solidFill>
                <a:effectLst/>
                <a:latin typeface="Consolas" panose="020B0609020204030204" pitchFamily="49" charset="0"/>
              </a:rPr>
              <a:t>] = useState&lt;number&gt;(</a:t>
            </a:r>
            <a:r>
              <a:rPr lang="en-US" sz="1400" b="0" dirty="0">
                <a:solidFill>
                  <a:srgbClr val="098658"/>
                </a:solidFill>
                <a:effectLst/>
                <a:latin typeface="Consolas" panose="020B0609020204030204" pitchFamily="49" charset="0"/>
              </a:rPr>
              <a:t>0</a:t>
            </a:r>
            <a:r>
              <a:rPr lang="en-US" sz="1400" b="0" dirty="0">
                <a:solidFill>
                  <a:srgbClr val="000000"/>
                </a:solidFill>
                <a:effectLst/>
                <a:latin typeface="Consolas" panose="020B0609020204030204" pitchFamily="49" charset="0"/>
              </a:rPr>
              <a:t>)   </a:t>
            </a:r>
            <a:r>
              <a:rPr lang="en-US" sz="1400" b="0" dirty="0">
                <a:solidFill>
                  <a:srgbClr val="008000"/>
                </a:solidFill>
                <a:effectLst/>
                <a:latin typeface="Consolas" panose="020B0609020204030204" pitchFamily="49" charset="0"/>
              </a:rPr>
              <a:t>// first unused key</a:t>
            </a:r>
            <a:endParaRPr lang="en-US" sz="1400" b="0" dirty="0">
              <a:solidFill>
                <a:srgbClr val="000000"/>
              </a:solidFill>
              <a:effectLst/>
              <a:latin typeface="Consolas" panose="020B0609020204030204" pitchFamily="49" charset="0"/>
            </a:endParaRPr>
          </a:p>
          <a:p>
            <a:br>
              <a:rPr lang="en-US" sz="1400" b="0" dirty="0">
                <a:solidFill>
                  <a:srgbClr val="000000"/>
                </a:solidFill>
                <a:effectLst/>
                <a:latin typeface="Consolas" panose="020B0609020204030204" pitchFamily="49" charset="0"/>
              </a:rPr>
            </a:b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handleAdd</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title:string</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priority:string</a:t>
            </a:r>
            <a:r>
              <a:rPr lang="en-US" sz="1400" b="0" dirty="0">
                <a:solidFill>
                  <a:srgbClr val="000000"/>
                </a:solidFill>
                <a:effectLst/>
                <a:latin typeface="Consolas" panose="020B0609020204030204" pitchFamily="49" charset="0"/>
              </a:rPr>
              <a:t>) {</a:t>
            </a:r>
          </a:p>
          <a:p>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if</a:t>
            </a:r>
            <a:r>
              <a:rPr lang="en-US" sz="1400" b="0" dirty="0">
                <a:solidFill>
                  <a:srgbClr val="000000"/>
                </a:solidFill>
                <a:effectLst/>
                <a:latin typeface="Consolas" panose="020B0609020204030204" pitchFamily="49" charset="0"/>
              </a:rPr>
              <a:t> (title === </a:t>
            </a:r>
            <a:r>
              <a:rPr lang="en-US" sz="1400" b="0" dirty="0">
                <a:solidFill>
                  <a:srgbClr val="A31515"/>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return</a:t>
            </a:r>
            <a:r>
              <a:rPr lang="en-US" sz="1400" b="0" dirty="0">
                <a:solidFill>
                  <a:srgbClr val="000000"/>
                </a:solidFill>
                <a:effectLst/>
                <a:latin typeface="Consolas" panose="020B0609020204030204" pitchFamily="49" charset="0"/>
              </a:rPr>
              <a:t>}   </a:t>
            </a:r>
            <a:r>
              <a:rPr lang="en-US" sz="1400" b="0" dirty="0">
                <a:solidFill>
                  <a:srgbClr val="008000"/>
                </a:solidFill>
                <a:effectLst/>
                <a:latin typeface="Consolas" panose="020B0609020204030204" pitchFamily="49" charset="0"/>
              </a:rPr>
              <a:t>// ignore blank button presses</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setTodolist</a:t>
            </a:r>
            <a:r>
              <a:rPr lang="en-US" sz="1400" b="0" dirty="0">
                <a:solidFill>
                  <a:srgbClr val="000000"/>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todoList.concat</a:t>
            </a:r>
            <a:r>
              <a:rPr lang="en-US" sz="1400" b="0" dirty="0">
                <a:solidFill>
                  <a:srgbClr val="000000"/>
                </a:solidFill>
                <a:effectLst/>
                <a:latin typeface="Consolas" panose="020B0609020204030204" pitchFamily="49" charset="0"/>
              </a:rPr>
              <a:t>({title: title, priority: priority, key: </a:t>
            </a:r>
            <a:r>
              <a:rPr lang="en-US" sz="1400" b="0" dirty="0" err="1">
                <a:solidFill>
                  <a:srgbClr val="000000"/>
                </a:solidFill>
                <a:effectLst/>
                <a:latin typeface="Consolas" panose="020B0609020204030204" pitchFamily="49" charset="0"/>
              </a:rPr>
              <a:t>itemKey</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setItemKey</a:t>
            </a:r>
            <a:r>
              <a:rPr lang="en-US" sz="1400" b="0" dirty="0">
                <a:solidFill>
                  <a:srgbClr val="000000"/>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itemKey</a:t>
            </a:r>
            <a:r>
              <a:rPr lang="en-US" sz="1400" b="0" dirty="0">
                <a:solidFill>
                  <a:srgbClr val="000000"/>
                </a:solidFill>
                <a:effectLst/>
                <a:latin typeface="Consolas" panose="020B0609020204030204" pitchFamily="49" charset="0"/>
              </a:rPr>
              <a:t> + </a:t>
            </a:r>
            <a:r>
              <a:rPr lang="en-US" sz="1400" b="0" dirty="0">
                <a:solidFill>
                  <a:srgbClr val="098658"/>
                </a:solidFill>
                <a:effectLst/>
                <a:latin typeface="Consolas" panose="020B0609020204030204" pitchFamily="49" charset="0"/>
              </a:rPr>
              <a:t>1</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p>
          <a:p>
            <a:br>
              <a:rPr lang="en-US" sz="1400" b="0" dirty="0">
                <a:solidFill>
                  <a:srgbClr val="000000"/>
                </a:solidFill>
                <a:effectLst/>
                <a:latin typeface="Consolas" panose="020B0609020204030204" pitchFamily="49" charset="0"/>
              </a:rPr>
            </a:b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handleDelete</a:t>
            </a:r>
            <a:r>
              <a:rPr lang="en-US" sz="1400" b="0" dirty="0">
                <a:solidFill>
                  <a:srgbClr val="000000"/>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targetKey:number</a:t>
            </a:r>
            <a:r>
              <a:rPr lang="en-US" sz="1400" b="0" dirty="0">
                <a:solidFill>
                  <a:srgbClr val="000000"/>
                </a:solidFill>
                <a:effectLst/>
                <a:latin typeface="Consolas" panose="020B0609020204030204" pitchFamily="49" charset="0"/>
              </a:rPr>
              <a:t>) {</a:t>
            </a:r>
          </a:p>
          <a:p>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newList</a:t>
            </a:r>
            <a:r>
              <a:rPr lang="en-US" sz="1400" b="0" dirty="0">
                <a:solidFill>
                  <a:srgbClr val="000000"/>
                </a:solidFill>
                <a:effectLst/>
                <a:latin typeface="Consolas" panose="020B0609020204030204" pitchFamily="49" charset="0"/>
              </a:rPr>
              <a:t> = </a:t>
            </a:r>
            <a:r>
              <a:rPr lang="en-US" sz="1400" b="0" dirty="0" err="1">
                <a:solidFill>
                  <a:srgbClr val="000000"/>
                </a:solidFill>
                <a:effectLst/>
                <a:latin typeface="Consolas" panose="020B0609020204030204" pitchFamily="49" charset="0"/>
              </a:rPr>
              <a:t>todoList.filter</a:t>
            </a:r>
            <a:r>
              <a:rPr lang="en-US" sz="1400" b="0" dirty="0">
                <a:solidFill>
                  <a:srgbClr val="000000"/>
                </a:solidFill>
                <a:effectLst/>
                <a:latin typeface="Consolas" panose="020B0609020204030204" pitchFamily="49" charset="0"/>
              </a:rPr>
              <a:t>(item </a:t>
            </a:r>
            <a:r>
              <a:rPr lang="en-US" sz="1400" b="0" dirty="0">
                <a:solidFill>
                  <a:srgbClr val="0000FF"/>
                </a:solidFill>
                <a:effectLst/>
                <a:latin typeface="Consolas" panose="020B0609020204030204" pitchFamily="49" charset="0"/>
              </a:rPr>
              <a:t>=&gt;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item.key</a:t>
            </a:r>
            <a:r>
              <a:rPr lang="en-US" sz="1400" b="0" dirty="0">
                <a:solidFill>
                  <a:srgbClr val="000000"/>
                </a:solidFill>
                <a:effectLst/>
                <a:latin typeface="Consolas" panose="020B0609020204030204" pitchFamily="49" charset="0"/>
              </a:rPr>
              <a:t> !== </a:t>
            </a:r>
            <a:r>
              <a:rPr lang="en-US" sz="1400" b="0" dirty="0" err="1">
                <a:solidFill>
                  <a:srgbClr val="000000"/>
                </a:solidFill>
                <a:effectLst/>
                <a:latin typeface="Consolas" panose="020B0609020204030204" pitchFamily="49" charset="0"/>
              </a:rPr>
              <a:t>targetKey</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setTodolist</a:t>
            </a:r>
            <a:r>
              <a:rPr lang="en-US" sz="1400" b="0" dirty="0">
                <a:solidFill>
                  <a:srgbClr val="000000"/>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newList</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p>
          <a:p>
            <a:br>
              <a:rPr lang="en-US" sz="1400" b="0" dirty="0">
                <a:solidFill>
                  <a:srgbClr val="000000"/>
                </a:solidFill>
                <a:effectLst/>
                <a:latin typeface="Consolas" panose="020B0609020204030204" pitchFamily="49" charset="0"/>
              </a:rPr>
            </a:b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return</a:t>
            </a:r>
            <a:r>
              <a:rPr lang="en-US" sz="1400" b="0" dirty="0">
                <a:solidFill>
                  <a:srgbClr val="000000"/>
                </a:solidFill>
                <a:effectLst/>
                <a:latin typeface="Consolas" panose="020B0609020204030204" pitchFamily="49" charset="0"/>
              </a:rPr>
              <a:t> (</a:t>
            </a:r>
          </a:p>
          <a:p>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VStack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&lt;Heading&gt;</a:t>
            </a:r>
            <a:r>
              <a:rPr lang="en-US" sz="1400" b="0" dirty="0">
                <a:solidFill>
                  <a:srgbClr val="000000"/>
                </a:solidFill>
                <a:effectLst/>
                <a:latin typeface="Consolas" panose="020B0609020204030204" pitchFamily="49" charset="0"/>
              </a:rPr>
              <a:t>TODO List</a:t>
            </a:r>
            <a:r>
              <a:rPr lang="en-US" sz="1400" b="0" dirty="0">
                <a:solidFill>
                  <a:srgbClr val="800000"/>
                </a:solidFill>
                <a:effectLst/>
                <a:latin typeface="Consolas" panose="020B0609020204030204" pitchFamily="49" charset="0"/>
              </a:rPr>
              <a:t>&lt;/Heading&gt;</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ToDoItemEntryForm</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onAdd</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handleAdd</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ToDoListDisplay</a:t>
            </a:r>
            <a:r>
              <a:rPr lang="en-US" sz="1400" b="0" dirty="0">
                <a:solidFill>
                  <a:srgbClr val="000000"/>
                </a:solidFill>
                <a:effectLst/>
                <a:latin typeface="Consolas" panose="020B0609020204030204" pitchFamily="49" charset="0"/>
              </a:rPr>
              <a:t> </a:t>
            </a:r>
            <a:r>
              <a:rPr lang="en-US" sz="1400" b="0" dirty="0">
                <a:solidFill>
                  <a:srgbClr val="E50000"/>
                </a:solidFill>
                <a:effectLst/>
                <a:latin typeface="Consolas" panose="020B0609020204030204" pitchFamily="49" charset="0"/>
              </a:rPr>
              <a:t>items</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todoList</a:t>
            </a:r>
            <a:r>
              <a:rPr lang="en-US" sz="1400" b="0" dirty="0">
                <a:solidFill>
                  <a:srgbClr val="0000FF"/>
                </a:solidFill>
                <a:effectLst/>
                <a:latin typeface="Consolas" panose="020B0609020204030204" pitchFamily="49" charset="0"/>
              </a:rPr>
              <a:t>}</a:t>
            </a:r>
            <a:r>
              <a:rPr lang="en-US" sz="1400" b="0" dirty="0">
                <a:solidFill>
                  <a:srgbClr val="000000"/>
                </a:solidFill>
                <a:effectLst/>
                <a:latin typeface="Consolas" panose="020B0609020204030204" pitchFamily="49" charset="0"/>
              </a:rPr>
              <a:t> </a:t>
            </a:r>
            <a:r>
              <a:rPr lang="en-US" sz="1400" b="0" dirty="0" err="1">
                <a:solidFill>
                  <a:srgbClr val="E50000"/>
                </a:solidFill>
                <a:effectLst/>
                <a:latin typeface="Consolas" panose="020B0609020204030204" pitchFamily="49" charset="0"/>
              </a:rPr>
              <a:t>onDelete</a:t>
            </a:r>
            <a:r>
              <a:rPr lang="en-US" sz="1400" b="0" dirty="0">
                <a:solidFill>
                  <a:srgbClr val="000000"/>
                </a:solidFill>
                <a:effectLst/>
                <a:latin typeface="Consolas" panose="020B0609020204030204" pitchFamily="49" charset="0"/>
              </a:rPr>
              <a:t>=</a:t>
            </a:r>
            <a:r>
              <a:rPr lang="en-US" sz="1400" b="0" dirty="0">
                <a:solidFill>
                  <a:srgbClr val="0000FF"/>
                </a:solidFill>
                <a:effectLst/>
                <a:latin typeface="Consolas" panose="020B0609020204030204" pitchFamily="49" charset="0"/>
              </a:rPr>
              <a:t>{</a:t>
            </a:r>
            <a:r>
              <a:rPr lang="en-US" sz="1400" b="0" dirty="0" err="1">
                <a:solidFill>
                  <a:srgbClr val="000000"/>
                </a:solidFill>
                <a:effectLst/>
                <a:latin typeface="Consolas" panose="020B0609020204030204" pitchFamily="49" charset="0"/>
              </a:rPr>
              <a:t>handleDelete</a:t>
            </a:r>
            <a:r>
              <a:rPr lang="en-US" sz="1400" b="0" dirty="0">
                <a:solidFill>
                  <a:srgbClr val="0000FF"/>
                </a:solidFill>
                <a:effectLst/>
                <a:latin typeface="Consolas" panose="020B0609020204030204" pitchFamily="49" charset="0"/>
              </a:rPr>
              <a:t>}</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a:solidFill>
                  <a:srgbClr val="800000"/>
                </a:solidFill>
                <a:effectLst/>
                <a:latin typeface="Consolas" panose="020B0609020204030204" pitchFamily="49" charset="0"/>
              </a:rPr>
              <a:t>&lt;/</a:t>
            </a:r>
            <a:r>
              <a:rPr lang="en-US" sz="1400" b="0" dirty="0" err="1">
                <a:solidFill>
                  <a:srgbClr val="800000"/>
                </a:solidFill>
                <a:effectLst/>
                <a:latin typeface="Consolas" panose="020B0609020204030204" pitchFamily="49" charset="0"/>
              </a:rPr>
              <a:t>VStack</a:t>
            </a:r>
            <a:r>
              <a:rPr lang="en-US" sz="1400" b="0" dirty="0">
                <a:solidFill>
                  <a:srgbClr val="800000"/>
                </a:solidFill>
                <a:effectLst/>
                <a:latin typeface="Consolas" panose="020B0609020204030204" pitchFamily="49" charset="0"/>
              </a:rPr>
              <a:t>&gt;</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p>
          <a:p>
            <a:r>
              <a:rPr lang="en-US" sz="1400" b="0" dirty="0">
                <a:solidFill>
                  <a:srgbClr val="000000"/>
                </a:solidFill>
                <a:effectLst/>
                <a:latin typeface="Consolas" panose="020B0609020204030204" pitchFamily="49" charset="0"/>
              </a:rPr>
              <a:t>}</a:t>
            </a:r>
          </a:p>
        </p:txBody>
      </p:sp>
      <p:sp>
        <p:nvSpPr>
          <p:cNvPr id="6" name="Rectangle 5">
            <a:extLst>
              <a:ext uri="{FF2B5EF4-FFF2-40B4-BE49-F238E27FC236}">
                <a16:creationId xmlns:a16="http://schemas.microsoft.com/office/drawing/2014/main" id="{F088365B-7BF2-B010-8D30-EA8390B05A6F}"/>
              </a:ext>
            </a:extLst>
          </p:cNvPr>
          <p:cNvSpPr/>
          <p:nvPr/>
        </p:nvSpPr>
        <p:spPr>
          <a:xfrm>
            <a:off x="923827" y="1743959"/>
            <a:ext cx="8352148" cy="2818614"/>
          </a:xfrm>
          <a:prstGeom prst="rect">
            <a:avLst/>
          </a:prstGeom>
          <a:solidFill>
            <a:schemeClr val="accent2">
              <a:alpha val="25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7" name="Rectangle 6">
            <a:extLst>
              <a:ext uri="{FF2B5EF4-FFF2-40B4-BE49-F238E27FC236}">
                <a16:creationId xmlns:a16="http://schemas.microsoft.com/office/drawing/2014/main" id="{9495D0C0-602B-4664-8D53-377A9722E730}"/>
              </a:ext>
            </a:extLst>
          </p:cNvPr>
          <p:cNvSpPr/>
          <p:nvPr/>
        </p:nvSpPr>
        <p:spPr>
          <a:xfrm>
            <a:off x="923827" y="4693920"/>
            <a:ext cx="8352148" cy="1574800"/>
          </a:xfrm>
          <a:prstGeom prst="rect">
            <a:avLst/>
          </a:prstGeom>
          <a:solidFill>
            <a:schemeClr val="accent5">
              <a:lumMod val="40000"/>
              <a:lumOff val="60000"/>
              <a:alpha val="31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8" name="Arrow: Left 7">
            <a:extLst>
              <a:ext uri="{FF2B5EF4-FFF2-40B4-BE49-F238E27FC236}">
                <a16:creationId xmlns:a16="http://schemas.microsoft.com/office/drawing/2014/main" id="{9AF3B6A6-789A-0C4B-809F-E097BC41F314}"/>
              </a:ext>
            </a:extLst>
          </p:cNvPr>
          <p:cNvSpPr/>
          <p:nvPr/>
        </p:nvSpPr>
        <p:spPr>
          <a:xfrm>
            <a:off x="9489912" y="2790245"/>
            <a:ext cx="2437928" cy="917075"/>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business logic</a:t>
            </a:r>
          </a:p>
        </p:txBody>
      </p:sp>
      <p:sp>
        <p:nvSpPr>
          <p:cNvPr id="9" name="Arrow: Left 8">
            <a:extLst>
              <a:ext uri="{FF2B5EF4-FFF2-40B4-BE49-F238E27FC236}">
                <a16:creationId xmlns:a16="http://schemas.microsoft.com/office/drawing/2014/main" id="{6C486C67-B9FA-D3EB-FB08-ED610A7D8533}"/>
              </a:ext>
            </a:extLst>
          </p:cNvPr>
          <p:cNvSpPr/>
          <p:nvPr/>
        </p:nvSpPr>
        <p:spPr>
          <a:xfrm>
            <a:off x="9571192" y="4953957"/>
            <a:ext cx="2437928" cy="917075"/>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display logic</a:t>
            </a:r>
          </a:p>
        </p:txBody>
      </p:sp>
      <p:sp>
        <p:nvSpPr>
          <p:cNvPr id="10" name="Rectangle: Rounded Corners 9">
            <a:extLst>
              <a:ext uri="{FF2B5EF4-FFF2-40B4-BE49-F238E27FC236}">
                <a16:creationId xmlns:a16="http://schemas.microsoft.com/office/drawing/2014/main" id="{01A0F8CD-322D-A93E-6FD2-3801CEA9163F}"/>
              </a:ext>
            </a:extLst>
          </p:cNvPr>
          <p:cNvSpPr/>
          <p:nvPr/>
        </p:nvSpPr>
        <p:spPr>
          <a:xfrm>
            <a:off x="7508239" y="157400"/>
            <a:ext cx="4278189"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/Apps/</a:t>
            </a:r>
            <a:r>
              <a:rPr lang="en-US" sz="2400" dirty="0" err="1">
                <a:solidFill>
                  <a:schemeClr val="tx1"/>
                </a:solidFill>
              </a:rPr>
              <a:t>ToDoApp</a:t>
            </a:r>
            <a:r>
              <a:rPr lang="en-US" sz="2400" dirty="0">
                <a:solidFill>
                  <a:schemeClr val="tx1"/>
                </a:solidFill>
              </a:rPr>
              <a:t>/</a:t>
            </a:r>
            <a:r>
              <a:rPr lang="en-US" sz="2400" dirty="0" err="1">
                <a:solidFill>
                  <a:schemeClr val="tx1"/>
                </a:solidFill>
              </a:rPr>
              <a:t>App.tsx</a:t>
            </a:r>
            <a:endParaRPr lang="en-US" sz="2400" dirty="0">
              <a:solidFill>
                <a:schemeClr val="tx1"/>
              </a:solidFill>
            </a:endParaRPr>
          </a:p>
        </p:txBody>
      </p:sp>
    </p:spTree>
    <p:extLst>
      <p:ext uri="{BB962C8B-B14F-4D97-AF65-F5344CB8AC3E}">
        <p14:creationId xmlns:p14="http://schemas.microsoft.com/office/powerpoint/2010/main" val="136594072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7D55C-2C5C-AA77-EBEE-787C18F26555}"/>
              </a:ext>
            </a:extLst>
          </p:cNvPr>
          <p:cNvSpPr>
            <a:spLocks noGrp="1"/>
          </p:cNvSpPr>
          <p:nvPr>
            <p:ph type="title"/>
          </p:nvPr>
        </p:nvSpPr>
        <p:spPr/>
        <p:txBody>
          <a:bodyPr/>
          <a:lstStyle/>
          <a:p>
            <a:r>
              <a:rPr lang="en-US" dirty="0"/>
              <a:t>Refactoring </a:t>
            </a:r>
            <a:r>
              <a:rPr lang="en-US" dirty="0" err="1"/>
              <a:t>ToDoList</a:t>
            </a:r>
            <a:endParaRPr lang="en-US" dirty="0"/>
          </a:p>
        </p:txBody>
      </p:sp>
      <p:sp>
        <p:nvSpPr>
          <p:cNvPr id="3" name="Slide Number Placeholder 2">
            <a:extLst>
              <a:ext uri="{FF2B5EF4-FFF2-40B4-BE49-F238E27FC236}">
                <a16:creationId xmlns:a16="http://schemas.microsoft.com/office/drawing/2014/main" id="{AF4DDEF4-0A03-7157-C1F5-7F9DCA8077C1}"/>
              </a:ext>
            </a:extLst>
          </p:cNvPr>
          <p:cNvSpPr>
            <a:spLocks noGrp="1"/>
          </p:cNvSpPr>
          <p:nvPr>
            <p:ph type="sldNum" sz="quarter" idx="2"/>
          </p:nvPr>
        </p:nvSpPr>
        <p:spPr/>
        <p:txBody>
          <a:bodyPr/>
          <a:lstStyle/>
          <a:p>
            <a:fld id="{86CB4B4D-7CA3-9044-876B-883B54F8677D}" type="slidenum">
              <a:rPr lang="en-US" smtClean="0"/>
              <a:t>27</a:t>
            </a:fld>
            <a:endParaRPr lang="en-US"/>
          </a:p>
        </p:txBody>
      </p:sp>
      <p:sp>
        <p:nvSpPr>
          <p:cNvPr id="5" name="TextBox 4">
            <a:extLst>
              <a:ext uri="{FF2B5EF4-FFF2-40B4-BE49-F238E27FC236}">
                <a16:creationId xmlns:a16="http://schemas.microsoft.com/office/drawing/2014/main" id="{E804A824-8409-E432-977A-CAD0040727A4}"/>
              </a:ext>
            </a:extLst>
          </p:cNvPr>
          <p:cNvSpPr txBox="1"/>
          <p:nvPr/>
        </p:nvSpPr>
        <p:spPr>
          <a:xfrm>
            <a:off x="838200" y="1457742"/>
            <a:ext cx="9900920" cy="3693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default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ToDoApp</a:t>
            </a:r>
            <a:r>
              <a:rPr lang="en-US" b="0" dirty="0">
                <a:solidFill>
                  <a:srgbClr val="000000"/>
                </a:solidFill>
                <a:effectLst/>
                <a:latin typeface="Consolas" panose="020B0609020204030204" pitchFamily="49" charset="0"/>
              </a:rPr>
              <a:t> ()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 = </a:t>
            </a:r>
            <a:r>
              <a:rPr lang="en-US" b="0" dirty="0" err="1">
                <a:solidFill>
                  <a:srgbClr val="000000"/>
                </a:solidFill>
                <a:effectLst/>
                <a:highlight>
                  <a:srgbClr val="FFFF00"/>
                </a:highlight>
                <a:latin typeface="Consolas" panose="020B0609020204030204" pitchFamily="49" charset="0"/>
              </a:rPr>
              <a:t>useToDoItemList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800000"/>
                </a:solidFill>
                <a:effectLst/>
                <a:latin typeface="Consolas" panose="020B0609020204030204" pitchFamily="49" charset="0"/>
              </a:rPr>
              <a:t>VStack</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&lt;Heading&gt;</a:t>
            </a:r>
            <a:r>
              <a:rPr lang="en-US" b="0" dirty="0">
                <a:solidFill>
                  <a:srgbClr val="000000"/>
                </a:solidFill>
                <a:effectLst/>
                <a:latin typeface="Consolas" panose="020B0609020204030204" pitchFamily="49" charset="0"/>
              </a:rPr>
              <a:t>TODO List</a:t>
            </a:r>
            <a:r>
              <a:rPr lang="en-US" b="0" dirty="0">
                <a:solidFill>
                  <a:srgbClr val="800000"/>
                </a:solidFill>
                <a:effectLst/>
                <a:latin typeface="Consolas" panose="020B0609020204030204" pitchFamily="49" charset="0"/>
              </a:rPr>
              <a:t>&lt;/Heading&gt;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800000"/>
                </a:solidFill>
                <a:effectLst/>
                <a:latin typeface="Consolas" panose="020B0609020204030204" pitchFamily="49" charset="0"/>
              </a:rPr>
              <a:t>ToDoItemEntryForm</a:t>
            </a:r>
            <a:r>
              <a:rPr lang="en-US" b="0" dirty="0">
                <a:solidFill>
                  <a:srgbClr val="000000"/>
                </a:solidFill>
                <a:effectLst/>
                <a:latin typeface="Consolas" panose="020B0609020204030204" pitchFamily="49" charset="0"/>
              </a:rPr>
              <a:t> </a:t>
            </a:r>
            <a:r>
              <a:rPr lang="en-US" b="0" dirty="0" err="1">
                <a:solidFill>
                  <a:srgbClr val="E50000"/>
                </a:solidFill>
                <a:effectLst/>
                <a:latin typeface="Consolas" panose="020B0609020204030204" pitchFamily="49" charset="0"/>
              </a:rPr>
              <a:t>onAdd</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0000"/>
                </a:solidFill>
                <a:effectLst/>
                <a:latin typeface="Consolas" panose="020B0609020204030204" pitchFamily="49" charset="0"/>
              </a:rPr>
              <a:t>handleAdd</a:t>
            </a:r>
            <a:r>
              <a:rPr lang="en-US" b="0" dirty="0">
                <a:solidFill>
                  <a:srgbClr val="0000FF"/>
                </a:solidFill>
                <a:effectLst/>
                <a:latin typeface="Consolas" panose="020B0609020204030204" pitchFamily="49" charset="0"/>
              </a:rPr>
              <a:t>}</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800000"/>
                </a:solidFill>
                <a:effectLst/>
                <a:latin typeface="Consolas" panose="020B0609020204030204" pitchFamily="49" charset="0"/>
              </a:rPr>
              <a:t>ToDoListDisplay</a:t>
            </a:r>
            <a:r>
              <a:rPr lang="en-US" b="0" dirty="0">
                <a:solidFill>
                  <a:srgbClr val="000000"/>
                </a:solidFill>
                <a:effectLst/>
                <a:latin typeface="Consolas" panose="020B0609020204030204" pitchFamily="49" charset="0"/>
              </a:rPr>
              <a:t> </a:t>
            </a:r>
            <a:r>
              <a:rPr lang="en-US" b="0" dirty="0">
                <a:solidFill>
                  <a:srgbClr val="E50000"/>
                </a:solidFill>
                <a:effectLst/>
                <a:latin typeface="Consolas" panose="020B0609020204030204" pitchFamily="49" charset="0"/>
              </a:rPr>
              <a:t>items</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0000"/>
                </a:solidFill>
                <a:effectLst/>
                <a:latin typeface="Consolas" panose="020B0609020204030204" pitchFamily="49" charset="0"/>
              </a:rPr>
              <a:t>todoList</a:t>
            </a:r>
            <a:r>
              <a:rPr lang="en-US" b="0" dirty="0">
                <a:solidFill>
                  <a:srgbClr val="0000FF"/>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err="1">
                <a:solidFill>
                  <a:srgbClr val="E50000"/>
                </a:solidFill>
                <a:effectLst/>
                <a:latin typeface="Consolas" panose="020B0609020204030204" pitchFamily="49" charset="0"/>
              </a:rPr>
              <a:t>onDelete</a:t>
            </a:r>
            <a:r>
              <a:rPr lang="en-US" b="0" dirty="0">
                <a:solidFill>
                  <a:srgbClr val="000000"/>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0000"/>
                </a:solidFill>
                <a:effectLst/>
                <a:latin typeface="Consolas" panose="020B0609020204030204" pitchFamily="49" charset="0"/>
              </a:rPr>
              <a:t>handleDelete</a:t>
            </a:r>
            <a:r>
              <a:rPr lang="en-US" b="0" dirty="0">
                <a:solidFill>
                  <a:srgbClr val="0000FF"/>
                </a:solidFill>
                <a:effectLst/>
                <a:latin typeface="Consolas" panose="020B0609020204030204" pitchFamily="49" charset="0"/>
              </a:rPr>
              <a:t>}</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a:solidFill>
                  <a:srgbClr val="800000"/>
                </a:solidFill>
                <a:effectLst/>
                <a:latin typeface="Consolas" panose="020B0609020204030204" pitchFamily="49" charset="0"/>
              </a:rPr>
              <a:t>&lt;/</a:t>
            </a:r>
            <a:r>
              <a:rPr lang="en-US" b="0" dirty="0" err="1">
                <a:solidFill>
                  <a:srgbClr val="800000"/>
                </a:solidFill>
                <a:effectLst/>
                <a:latin typeface="Consolas" panose="020B0609020204030204" pitchFamily="49" charset="0"/>
              </a:rPr>
              <a:t>VStack</a:t>
            </a:r>
            <a:r>
              <a:rPr lang="en-US" b="0" dirty="0">
                <a:solidFill>
                  <a:srgbClr val="800000"/>
                </a:solidFill>
                <a:effectLst/>
                <a:latin typeface="Consolas" panose="020B0609020204030204" pitchFamily="49" charset="0"/>
              </a:rPr>
              <a:t>&gt;</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a:t>
            </a:r>
          </a:p>
        </p:txBody>
      </p:sp>
      <p:sp>
        <p:nvSpPr>
          <p:cNvPr id="8" name="Arrow: Left 7">
            <a:extLst>
              <a:ext uri="{FF2B5EF4-FFF2-40B4-BE49-F238E27FC236}">
                <a16:creationId xmlns:a16="http://schemas.microsoft.com/office/drawing/2014/main" id="{9E391A90-C13D-C595-904C-8B0CBC2EA128}"/>
              </a:ext>
            </a:extLst>
          </p:cNvPr>
          <p:cNvSpPr/>
          <p:nvPr/>
        </p:nvSpPr>
        <p:spPr>
          <a:xfrm>
            <a:off x="9073352" y="1411430"/>
            <a:ext cx="2437928" cy="1650738"/>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business logic is encapsulated</a:t>
            </a:r>
          </a:p>
        </p:txBody>
      </p:sp>
      <p:sp>
        <p:nvSpPr>
          <p:cNvPr id="9" name="Rectangle: Rounded Corners 8">
            <a:extLst>
              <a:ext uri="{FF2B5EF4-FFF2-40B4-BE49-F238E27FC236}">
                <a16:creationId xmlns:a16="http://schemas.microsoft.com/office/drawing/2014/main" id="{B95B3968-9737-7ED4-40B6-C1B09C501078}"/>
              </a:ext>
            </a:extLst>
          </p:cNvPr>
          <p:cNvSpPr/>
          <p:nvPr/>
        </p:nvSpPr>
        <p:spPr>
          <a:xfrm>
            <a:off x="5750561" y="157400"/>
            <a:ext cx="6035868"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/Apps/</a:t>
            </a:r>
            <a:r>
              <a:rPr lang="en-US" sz="2400" dirty="0" err="1">
                <a:solidFill>
                  <a:schemeClr val="tx1"/>
                </a:solidFill>
              </a:rPr>
              <a:t>ToDoAppWithCustomHooks</a:t>
            </a:r>
            <a:r>
              <a:rPr lang="en-US" sz="2400" dirty="0">
                <a:solidFill>
                  <a:schemeClr val="tx1"/>
                </a:solidFill>
              </a:rPr>
              <a:t>/</a:t>
            </a:r>
            <a:r>
              <a:rPr lang="en-US" sz="2400" dirty="0" err="1">
                <a:solidFill>
                  <a:schemeClr val="tx1"/>
                </a:solidFill>
              </a:rPr>
              <a:t>App.tsx</a:t>
            </a:r>
            <a:endParaRPr lang="en-US" sz="2400" dirty="0">
              <a:solidFill>
                <a:schemeClr val="tx1"/>
              </a:solidFill>
            </a:endParaRPr>
          </a:p>
        </p:txBody>
      </p:sp>
    </p:spTree>
    <p:extLst>
      <p:ext uri="{BB962C8B-B14F-4D97-AF65-F5344CB8AC3E}">
        <p14:creationId xmlns:p14="http://schemas.microsoft.com/office/powerpoint/2010/main" val="133177795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E5B2-968B-8BE5-6EBB-493428899CFE}"/>
              </a:ext>
            </a:extLst>
          </p:cNvPr>
          <p:cNvSpPr>
            <a:spLocks noGrp="1"/>
          </p:cNvSpPr>
          <p:nvPr>
            <p:ph type="title"/>
          </p:nvPr>
        </p:nvSpPr>
        <p:spPr/>
        <p:txBody>
          <a:bodyPr/>
          <a:lstStyle/>
          <a:p>
            <a:r>
              <a:rPr lang="en-US" dirty="0"/>
              <a:t>The hook encapsulates the business logic</a:t>
            </a:r>
          </a:p>
        </p:txBody>
      </p:sp>
      <p:sp>
        <p:nvSpPr>
          <p:cNvPr id="3" name="Slide Number Placeholder 2">
            <a:extLst>
              <a:ext uri="{FF2B5EF4-FFF2-40B4-BE49-F238E27FC236}">
                <a16:creationId xmlns:a16="http://schemas.microsoft.com/office/drawing/2014/main" id="{19CFBC0E-27B8-69BA-8D34-EC2204D1C754}"/>
              </a:ext>
            </a:extLst>
          </p:cNvPr>
          <p:cNvSpPr>
            <a:spLocks noGrp="1"/>
          </p:cNvSpPr>
          <p:nvPr>
            <p:ph type="sldNum" sz="quarter" idx="2"/>
          </p:nvPr>
        </p:nvSpPr>
        <p:spPr/>
        <p:txBody>
          <a:bodyPr/>
          <a:lstStyle/>
          <a:p>
            <a:fld id="{86CB4B4D-7CA3-9044-876B-883B54F8677D}" type="slidenum">
              <a:rPr lang="en-US" smtClean="0"/>
              <a:t>28</a:t>
            </a:fld>
            <a:endParaRPr lang="en-US"/>
          </a:p>
        </p:txBody>
      </p:sp>
      <p:sp>
        <p:nvSpPr>
          <p:cNvPr id="7" name="TextBox 6">
            <a:extLst>
              <a:ext uri="{FF2B5EF4-FFF2-40B4-BE49-F238E27FC236}">
                <a16:creationId xmlns:a16="http://schemas.microsoft.com/office/drawing/2014/main" id="{17C9C9FE-FD83-3831-CB99-ED1B49EF6630}"/>
              </a:ext>
            </a:extLst>
          </p:cNvPr>
          <p:cNvSpPr txBox="1"/>
          <p:nvPr/>
        </p:nvSpPr>
        <p:spPr>
          <a:xfrm>
            <a:off x="838200" y="1399967"/>
            <a:ext cx="10815320" cy="48013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default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useToDoItemList</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todoList,setTodolist</a:t>
            </a:r>
            <a:r>
              <a:rPr lang="en-US" b="0" dirty="0">
                <a:solidFill>
                  <a:srgbClr val="000000"/>
                </a:solidFill>
                <a:effectLst/>
                <a:latin typeface="Consolas" panose="020B0609020204030204" pitchFamily="49" charset="0"/>
              </a:rPr>
              <a:t>] = useState&lt;</a:t>
            </a:r>
            <a:r>
              <a:rPr lang="en-US" b="0" dirty="0" err="1">
                <a:solidFill>
                  <a:srgbClr val="000000"/>
                </a:solidFill>
                <a:effectLst/>
                <a:latin typeface="Consolas" panose="020B0609020204030204" pitchFamily="49" charset="0"/>
              </a:rPr>
              <a:t>ToDoItem</a:t>
            </a:r>
            <a:r>
              <a:rPr lang="en-US" b="0" dirty="0">
                <a:solidFill>
                  <a:srgbClr val="000000"/>
                </a:solidFill>
                <a:effectLst/>
                <a:latin typeface="Consolas" panose="020B0609020204030204" pitchFamily="49" charset="0"/>
              </a:rPr>
              <a:t>[]&gt;([])</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itemKey,setItemKey</a:t>
            </a:r>
            <a:r>
              <a:rPr lang="en-US" b="0" dirty="0">
                <a:solidFill>
                  <a:srgbClr val="000000"/>
                </a:solidFill>
                <a:effectLst/>
                <a:latin typeface="Consolas" panose="020B0609020204030204" pitchFamily="49" charset="0"/>
              </a:rPr>
              <a:t>] = useState&lt;number&gt;(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first unused key</a:t>
            </a:r>
            <a:endParaRPr lang="en-US" b="0" dirty="0">
              <a:solidFill>
                <a:srgbClr val="000000"/>
              </a:solidFill>
              <a:effectLst/>
              <a:latin typeface="Consolas" panose="020B0609020204030204" pitchFamily="49" charset="0"/>
            </a:endParaRP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title:string</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priority:string</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if</a:t>
            </a:r>
            <a:r>
              <a:rPr lang="en-US" b="0" dirty="0">
                <a:solidFill>
                  <a:srgbClr val="000000"/>
                </a:solidFill>
                <a:effectLst/>
                <a:latin typeface="Consolas" panose="020B0609020204030204" pitchFamily="49" charset="0"/>
              </a:rPr>
              <a:t> (title === </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ignore blank button presses</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setTodolist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todoList.concat</a:t>
            </a:r>
            <a:r>
              <a:rPr lang="en-US" b="0" dirty="0">
                <a:solidFill>
                  <a:srgbClr val="000000"/>
                </a:solidFill>
                <a:effectLst/>
                <a:latin typeface="Consolas" panose="020B0609020204030204" pitchFamily="49" charset="0"/>
              </a:rPr>
              <a:t>({title: title, priority: priority, key: </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setItemKey</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targetKey:number</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newList</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todoList.filter</a:t>
            </a:r>
            <a:r>
              <a:rPr lang="en-US" b="0" dirty="0">
                <a:solidFill>
                  <a:srgbClr val="000000"/>
                </a:solidFill>
                <a:effectLst/>
                <a:latin typeface="Consolas" panose="020B0609020204030204" pitchFamily="49" charset="0"/>
              </a:rPr>
              <a:t>(item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targetKey</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setTodolist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newList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a:t>
            </a:r>
          </a:p>
        </p:txBody>
      </p:sp>
      <p:sp>
        <p:nvSpPr>
          <p:cNvPr id="8" name="Rectangle: Rounded Corners 7">
            <a:extLst>
              <a:ext uri="{FF2B5EF4-FFF2-40B4-BE49-F238E27FC236}">
                <a16:creationId xmlns:a16="http://schemas.microsoft.com/office/drawing/2014/main" id="{1C22FD7D-8B41-D8A4-AC14-114D76E4DB6A}"/>
              </a:ext>
            </a:extLst>
          </p:cNvPr>
          <p:cNvSpPr/>
          <p:nvPr/>
        </p:nvSpPr>
        <p:spPr>
          <a:xfrm>
            <a:off x="3182112" y="105538"/>
            <a:ext cx="8816847"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/Apps/</a:t>
            </a:r>
            <a:r>
              <a:rPr lang="en-US" sz="2400" dirty="0" err="1">
                <a:solidFill>
                  <a:schemeClr val="tx1"/>
                </a:solidFill>
              </a:rPr>
              <a:t>ToDoAppWithCustomHooks</a:t>
            </a:r>
            <a:r>
              <a:rPr lang="en-US" sz="2400" dirty="0">
                <a:solidFill>
                  <a:schemeClr val="tx1"/>
                </a:solidFill>
              </a:rPr>
              <a:t>/</a:t>
            </a:r>
            <a:r>
              <a:rPr lang="en-US" sz="2400" dirty="0" err="1">
                <a:solidFill>
                  <a:schemeClr val="tx1"/>
                </a:solidFill>
              </a:rPr>
              <a:t>useToDoItemList.tsx</a:t>
            </a:r>
            <a:endParaRPr lang="en-US" sz="2400" dirty="0">
              <a:solidFill>
                <a:schemeClr val="tx1"/>
              </a:solidFill>
            </a:endParaRPr>
          </a:p>
        </p:txBody>
      </p:sp>
    </p:spTree>
    <p:extLst>
      <p:ext uri="{BB962C8B-B14F-4D97-AF65-F5344CB8AC3E}">
        <p14:creationId xmlns:p14="http://schemas.microsoft.com/office/powerpoint/2010/main" val="328459236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E5B2-968B-8BE5-6EBB-493428899CFE}"/>
              </a:ext>
            </a:extLst>
          </p:cNvPr>
          <p:cNvSpPr>
            <a:spLocks noGrp="1"/>
          </p:cNvSpPr>
          <p:nvPr>
            <p:ph type="title"/>
          </p:nvPr>
        </p:nvSpPr>
        <p:spPr/>
        <p:txBody>
          <a:bodyPr/>
          <a:lstStyle/>
          <a:p>
            <a:r>
              <a:rPr lang="en-US" dirty="0"/>
              <a:t>The hook is like a class managing a piece of state</a:t>
            </a:r>
          </a:p>
        </p:txBody>
      </p:sp>
      <p:sp>
        <p:nvSpPr>
          <p:cNvPr id="3" name="Slide Number Placeholder 2">
            <a:extLst>
              <a:ext uri="{FF2B5EF4-FFF2-40B4-BE49-F238E27FC236}">
                <a16:creationId xmlns:a16="http://schemas.microsoft.com/office/drawing/2014/main" id="{19CFBC0E-27B8-69BA-8D34-EC2204D1C754}"/>
              </a:ext>
            </a:extLst>
          </p:cNvPr>
          <p:cNvSpPr>
            <a:spLocks noGrp="1"/>
          </p:cNvSpPr>
          <p:nvPr>
            <p:ph type="sldNum" sz="quarter" idx="2"/>
          </p:nvPr>
        </p:nvSpPr>
        <p:spPr/>
        <p:txBody>
          <a:bodyPr/>
          <a:lstStyle/>
          <a:p>
            <a:fld id="{86CB4B4D-7CA3-9044-876B-883B54F8677D}" type="slidenum">
              <a:rPr lang="en-US" smtClean="0"/>
              <a:t>29</a:t>
            </a:fld>
            <a:endParaRPr lang="en-US"/>
          </a:p>
        </p:txBody>
      </p:sp>
      <p:sp>
        <p:nvSpPr>
          <p:cNvPr id="7" name="TextBox 6">
            <a:extLst>
              <a:ext uri="{FF2B5EF4-FFF2-40B4-BE49-F238E27FC236}">
                <a16:creationId xmlns:a16="http://schemas.microsoft.com/office/drawing/2014/main" id="{17C9C9FE-FD83-3831-CB99-ED1B49EF6630}"/>
              </a:ext>
            </a:extLst>
          </p:cNvPr>
          <p:cNvSpPr txBox="1"/>
          <p:nvPr/>
        </p:nvSpPr>
        <p:spPr>
          <a:xfrm>
            <a:off x="838200" y="1399967"/>
            <a:ext cx="10815320" cy="48013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default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useToDoItemList</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todoList,setTodolist</a:t>
            </a:r>
            <a:r>
              <a:rPr lang="en-US" b="0" dirty="0">
                <a:solidFill>
                  <a:srgbClr val="000000"/>
                </a:solidFill>
                <a:effectLst/>
                <a:latin typeface="Consolas" panose="020B0609020204030204" pitchFamily="49" charset="0"/>
              </a:rPr>
              <a:t>] = useState&lt;</a:t>
            </a:r>
            <a:r>
              <a:rPr lang="en-US" b="0" dirty="0" err="1">
                <a:solidFill>
                  <a:srgbClr val="000000"/>
                </a:solidFill>
                <a:effectLst/>
                <a:latin typeface="Consolas" panose="020B0609020204030204" pitchFamily="49" charset="0"/>
              </a:rPr>
              <a:t>ToDoItem</a:t>
            </a:r>
            <a:r>
              <a:rPr lang="en-US" b="0" dirty="0">
                <a:solidFill>
                  <a:srgbClr val="000000"/>
                </a:solidFill>
                <a:effectLst/>
                <a:latin typeface="Consolas" panose="020B0609020204030204" pitchFamily="49" charset="0"/>
              </a:rPr>
              <a:t>[]&gt;([])</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itemKey,setItemKey</a:t>
            </a:r>
            <a:r>
              <a:rPr lang="en-US" b="0" dirty="0">
                <a:solidFill>
                  <a:srgbClr val="000000"/>
                </a:solidFill>
                <a:effectLst/>
                <a:latin typeface="Consolas" panose="020B0609020204030204" pitchFamily="49" charset="0"/>
              </a:rPr>
              <a:t>] = useState&lt;number&gt;(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first unused key</a:t>
            </a:r>
            <a:endParaRPr lang="en-US" b="0" dirty="0">
              <a:solidFill>
                <a:srgbClr val="000000"/>
              </a:solidFill>
              <a:effectLst/>
              <a:latin typeface="Consolas" panose="020B0609020204030204" pitchFamily="49" charset="0"/>
            </a:endParaRP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title:string</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priority:string</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if</a:t>
            </a:r>
            <a:r>
              <a:rPr lang="en-US" b="0" dirty="0">
                <a:solidFill>
                  <a:srgbClr val="000000"/>
                </a:solidFill>
                <a:effectLst/>
                <a:latin typeface="Consolas" panose="020B0609020204030204" pitchFamily="49" charset="0"/>
              </a:rPr>
              <a:t> (title === </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ignore blank button presses</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setTodolist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todoList.concat</a:t>
            </a:r>
            <a:r>
              <a:rPr lang="en-US" b="0" dirty="0">
                <a:solidFill>
                  <a:srgbClr val="000000"/>
                </a:solidFill>
                <a:effectLst/>
                <a:latin typeface="Consolas" panose="020B0609020204030204" pitchFamily="49" charset="0"/>
              </a:rPr>
              <a:t>({title: title, priority: priority, key: </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setItemKey</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targetKey:number</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newList</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todoList.filter</a:t>
            </a:r>
            <a:r>
              <a:rPr lang="en-US" b="0" dirty="0">
                <a:solidFill>
                  <a:srgbClr val="000000"/>
                </a:solidFill>
                <a:effectLst/>
                <a:latin typeface="Consolas" panose="020B0609020204030204" pitchFamily="49" charset="0"/>
              </a:rPr>
              <a:t>(item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targetKey</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setTodolist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newList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a:t>
            </a:r>
          </a:p>
        </p:txBody>
      </p:sp>
      <p:sp>
        <p:nvSpPr>
          <p:cNvPr id="5" name="Rectangle 4">
            <a:extLst>
              <a:ext uri="{FF2B5EF4-FFF2-40B4-BE49-F238E27FC236}">
                <a16:creationId xmlns:a16="http://schemas.microsoft.com/office/drawing/2014/main" id="{5616A082-14B3-F28B-262F-78E20974346B}"/>
              </a:ext>
            </a:extLst>
          </p:cNvPr>
          <p:cNvSpPr/>
          <p:nvPr/>
        </p:nvSpPr>
        <p:spPr>
          <a:xfrm>
            <a:off x="7630160" y="3536464"/>
            <a:ext cx="3911600" cy="1200327"/>
          </a:xfrm>
          <a:prstGeom prst="rect">
            <a:avLst/>
          </a:prstGeom>
          <a:solidFill>
            <a:schemeClr val="tx2">
              <a:lumMod val="20000"/>
              <a:lumOff val="80000"/>
              <a:alpha val="74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err="1"/>
              <a:t>handleAdd</a:t>
            </a:r>
            <a:r>
              <a:rPr lang="en-US" sz="2400" dirty="0"/>
              <a:t> and </a:t>
            </a:r>
            <a:r>
              <a:rPr lang="en-US" sz="2400" dirty="0" err="1"/>
              <a:t>handleDelete</a:t>
            </a:r>
            <a:r>
              <a:rPr lang="en-US" sz="2400" dirty="0"/>
              <a:t> are the only methods for manipulating the state</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417424032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E5B2-968B-8BE5-6EBB-493428899CFE}"/>
              </a:ext>
            </a:extLst>
          </p:cNvPr>
          <p:cNvSpPr>
            <a:spLocks noGrp="1"/>
          </p:cNvSpPr>
          <p:nvPr>
            <p:ph type="title"/>
          </p:nvPr>
        </p:nvSpPr>
        <p:spPr/>
        <p:txBody>
          <a:bodyPr/>
          <a:lstStyle/>
          <a:p>
            <a:r>
              <a:rPr lang="en-US" dirty="0"/>
              <a:t>The hook's state becomes part of its user's state.</a:t>
            </a:r>
          </a:p>
        </p:txBody>
      </p:sp>
      <p:sp>
        <p:nvSpPr>
          <p:cNvPr id="3" name="Slide Number Placeholder 2">
            <a:extLst>
              <a:ext uri="{FF2B5EF4-FFF2-40B4-BE49-F238E27FC236}">
                <a16:creationId xmlns:a16="http://schemas.microsoft.com/office/drawing/2014/main" id="{19CFBC0E-27B8-69BA-8D34-EC2204D1C754}"/>
              </a:ext>
            </a:extLst>
          </p:cNvPr>
          <p:cNvSpPr>
            <a:spLocks noGrp="1"/>
          </p:cNvSpPr>
          <p:nvPr>
            <p:ph type="sldNum" sz="quarter" idx="2"/>
          </p:nvPr>
        </p:nvSpPr>
        <p:spPr/>
        <p:txBody>
          <a:bodyPr/>
          <a:lstStyle/>
          <a:p>
            <a:fld id="{86CB4B4D-7CA3-9044-876B-883B54F8677D}" type="slidenum">
              <a:rPr lang="en-US" smtClean="0"/>
              <a:t>30</a:t>
            </a:fld>
            <a:endParaRPr lang="en-US"/>
          </a:p>
        </p:txBody>
      </p:sp>
      <p:sp>
        <p:nvSpPr>
          <p:cNvPr id="7" name="TextBox 6">
            <a:extLst>
              <a:ext uri="{FF2B5EF4-FFF2-40B4-BE49-F238E27FC236}">
                <a16:creationId xmlns:a16="http://schemas.microsoft.com/office/drawing/2014/main" id="{17C9C9FE-FD83-3831-CB99-ED1B49EF6630}"/>
              </a:ext>
            </a:extLst>
          </p:cNvPr>
          <p:cNvSpPr txBox="1"/>
          <p:nvPr/>
        </p:nvSpPr>
        <p:spPr>
          <a:xfrm>
            <a:off x="838200" y="1399967"/>
            <a:ext cx="10815320" cy="48013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default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useToDoItemList</a:t>
            </a:r>
            <a:r>
              <a:rPr lang="en-US" b="0" dirty="0">
                <a:solidFill>
                  <a:srgbClr val="000000"/>
                </a:solidFill>
                <a:effectLst/>
                <a:latin typeface="Consolas" panose="020B0609020204030204" pitchFamily="49" charset="0"/>
              </a:rPr>
              <a:t> ()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err="1">
                <a:solidFill>
                  <a:srgbClr val="000000"/>
                </a:solidFill>
                <a:effectLst/>
                <a:highlight>
                  <a:srgbClr val="FFFF00"/>
                </a:highlight>
                <a:latin typeface="Consolas" panose="020B0609020204030204" pitchFamily="49" charset="0"/>
              </a:rPr>
              <a:t>setTodolist</a:t>
            </a:r>
            <a:r>
              <a:rPr lang="en-US" b="0" dirty="0">
                <a:solidFill>
                  <a:srgbClr val="000000"/>
                </a:solidFill>
                <a:effectLst/>
                <a:latin typeface="Consolas" panose="020B0609020204030204" pitchFamily="49" charset="0"/>
              </a:rPr>
              <a:t>] = useState&lt;</a:t>
            </a:r>
            <a:r>
              <a:rPr lang="en-US" b="0" dirty="0" err="1">
                <a:solidFill>
                  <a:srgbClr val="000000"/>
                </a:solidFill>
                <a:effectLst/>
                <a:latin typeface="Consolas" panose="020B0609020204030204" pitchFamily="49" charset="0"/>
              </a:rPr>
              <a:t>ToDoItem</a:t>
            </a:r>
            <a:r>
              <a:rPr lang="en-US" b="0" dirty="0">
                <a:solidFill>
                  <a:srgbClr val="000000"/>
                </a:solidFill>
                <a:effectLst/>
                <a:latin typeface="Consolas" panose="020B0609020204030204" pitchFamily="49" charset="0"/>
              </a:rPr>
              <a:t>[]&gt;([])</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itemKey,</a:t>
            </a:r>
            <a:r>
              <a:rPr lang="en-US" b="0" dirty="0" err="1">
                <a:solidFill>
                  <a:srgbClr val="000000"/>
                </a:solidFill>
                <a:effectLst/>
                <a:highlight>
                  <a:srgbClr val="FFFF00"/>
                </a:highlight>
                <a:latin typeface="Consolas" panose="020B0609020204030204" pitchFamily="49" charset="0"/>
              </a:rPr>
              <a:t>setItemKey</a:t>
            </a:r>
            <a:r>
              <a:rPr lang="en-US" b="0" dirty="0">
                <a:solidFill>
                  <a:srgbClr val="000000"/>
                </a:solidFill>
                <a:effectLst/>
                <a:latin typeface="Consolas" panose="020B0609020204030204" pitchFamily="49" charset="0"/>
              </a:rPr>
              <a:t>] = useState&lt;number&gt;(</a:t>
            </a:r>
            <a:r>
              <a:rPr lang="en-US" b="0" dirty="0">
                <a:solidFill>
                  <a:srgbClr val="098658"/>
                </a:solidFill>
                <a:effectLst/>
                <a:latin typeface="Consolas" panose="020B0609020204030204" pitchFamily="49" charset="0"/>
              </a:rPr>
              <a:t>0</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first unused key</a:t>
            </a:r>
            <a:endParaRPr lang="en-US" b="0" dirty="0">
              <a:solidFill>
                <a:srgbClr val="000000"/>
              </a:solidFill>
              <a:effectLst/>
              <a:latin typeface="Consolas" panose="020B0609020204030204" pitchFamily="49" charset="0"/>
            </a:endParaRP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title:string</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priority:string</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if</a:t>
            </a:r>
            <a:r>
              <a:rPr lang="en-US" b="0" dirty="0">
                <a:solidFill>
                  <a:srgbClr val="000000"/>
                </a:solidFill>
                <a:effectLst/>
                <a:latin typeface="Consolas" panose="020B0609020204030204" pitchFamily="49" charset="0"/>
              </a:rPr>
              <a:t> (title === </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a:solidFill>
                  <a:srgbClr val="008000"/>
                </a:solidFill>
                <a:effectLst/>
                <a:latin typeface="Consolas" panose="020B0609020204030204" pitchFamily="49" charset="0"/>
              </a:rPr>
              <a:t>// ignore blank button presses</a:t>
            </a:r>
            <a:endParaRPr lang="en-US" b="0" dirty="0">
              <a:solidFill>
                <a:srgbClr val="000000"/>
              </a:solidFill>
              <a:effectLst/>
              <a:latin typeface="Consolas" panose="020B0609020204030204" pitchFamily="49" charset="0"/>
            </a:endParaRPr>
          </a:p>
          <a:p>
            <a:r>
              <a:rPr lang="en-US" b="0" dirty="0">
                <a:solidFill>
                  <a:srgbClr val="000000"/>
                </a:solidFill>
                <a:effectLst/>
                <a:latin typeface="Consolas" panose="020B0609020204030204" pitchFamily="49" charset="0"/>
              </a:rPr>
              <a:t>    </a:t>
            </a:r>
            <a:r>
              <a:rPr lang="en-US" b="0" dirty="0" err="1">
                <a:solidFill>
                  <a:srgbClr val="000000"/>
                </a:solidFill>
                <a:effectLst/>
                <a:highlight>
                  <a:srgbClr val="FFFF00"/>
                </a:highlight>
                <a:latin typeface="Consolas" panose="020B0609020204030204" pitchFamily="49" charset="0"/>
              </a:rPr>
              <a:t>setTodolist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todoList.concat</a:t>
            </a:r>
            <a:r>
              <a:rPr lang="en-US" b="0" dirty="0">
                <a:solidFill>
                  <a:srgbClr val="000000"/>
                </a:solidFill>
                <a:effectLst/>
                <a:latin typeface="Consolas" panose="020B0609020204030204" pitchFamily="49" charset="0"/>
              </a:rPr>
              <a:t>({title: title, priority: priority, key: </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0000"/>
                </a:solidFill>
                <a:effectLst/>
                <a:highlight>
                  <a:srgbClr val="FFFF00"/>
                </a:highlight>
                <a:latin typeface="Consolas" panose="020B0609020204030204" pitchFamily="49" charset="0"/>
              </a:rPr>
              <a:t>setItemKey</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 + </a:t>
            </a:r>
            <a:r>
              <a:rPr lang="en-US" b="0" dirty="0">
                <a:solidFill>
                  <a:srgbClr val="098658"/>
                </a:solidFill>
                <a:effectLst/>
                <a:latin typeface="Consolas" panose="020B0609020204030204" pitchFamily="49" charset="0"/>
              </a:rPr>
              <a:t>1</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targetKey:number</a:t>
            </a:r>
            <a:r>
              <a:rPr lang="en-US" b="0" dirty="0">
                <a:solidFill>
                  <a:srgbClr val="000000"/>
                </a:solidFill>
                <a:effectLst/>
                <a:latin typeface="Consolas" panose="020B0609020204030204" pitchFamily="49" charset="0"/>
              </a:rPr>
              <a:t>) {</a:t>
            </a:r>
          </a:p>
          <a:p>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newList</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todoList.filter</a:t>
            </a:r>
            <a:r>
              <a:rPr lang="en-US" b="0" dirty="0">
                <a:solidFill>
                  <a:srgbClr val="000000"/>
                </a:solidFill>
                <a:effectLst/>
                <a:latin typeface="Consolas" panose="020B0609020204030204" pitchFamily="49" charset="0"/>
              </a:rPr>
              <a:t>(item </a:t>
            </a:r>
            <a:r>
              <a:rPr lang="en-US" b="0" dirty="0">
                <a:solidFill>
                  <a:srgbClr val="0000FF"/>
                </a:solidFill>
                <a:effectLst/>
                <a:latin typeface="Consolas" panose="020B0609020204030204" pitchFamily="49" charset="0"/>
              </a:rPr>
              <a:t>=&gt;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item.key</a:t>
            </a:r>
            <a:r>
              <a:rPr lang="en-US" b="0" dirty="0">
                <a:solidFill>
                  <a:srgbClr val="000000"/>
                </a:solidFill>
                <a:effectLst/>
                <a:latin typeface="Consolas" panose="020B0609020204030204" pitchFamily="49" charset="0"/>
              </a:rPr>
              <a:t> !== </a:t>
            </a:r>
            <a:r>
              <a:rPr lang="en-US" b="0" dirty="0" err="1">
                <a:solidFill>
                  <a:srgbClr val="000000"/>
                </a:solidFill>
                <a:effectLst/>
                <a:latin typeface="Consolas" panose="020B0609020204030204" pitchFamily="49" charset="0"/>
              </a:rPr>
              <a:t>targetKey</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r>
              <a:rPr lang="en-US" b="0" dirty="0" err="1">
                <a:solidFill>
                  <a:srgbClr val="000000"/>
                </a:solidFill>
                <a:effectLst/>
                <a:highlight>
                  <a:srgbClr val="FFFF00"/>
                </a:highlight>
                <a:latin typeface="Consolas" panose="020B0609020204030204" pitchFamily="49" charset="0"/>
              </a:rPr>
              <a:t>setTodolist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newList</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  }</a:t>
            </a:r>
          </a:p>
          <a:p>
            <a:br>
              <a:rPr lang="en-US" b="0" dirty="0">
                <a:solidFill>
                  <a:srgbClr val="000000"/>
                </a:solidFill>
                <a:effectLst/>
                <a:latin typeface="Consolas" panose="020B0609020204030204" pitchFamily="49" charset="0"/>
              </a:rPr>
            </a:b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return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todoList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handleAdd</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handleDelete</a:t>
            </a:r>
            <a:r>
              <a:rPr lang="en-US" b="0" dirty="0">
                <a:solidFill>
                  <a:srgbClr val="000000"/>
                </a:solidFill>
                <a:effectLst/>
                <a:latin typeface="Consolas" panose="020B0609020204030204" pitchFamily="49" charset="0"/>
              </a:rPr>
              <a:t>}</a:t>
            </a:r>
          </a:p>
          <a:p>
            <a:r>
              <a:rPr lang="en-US" b="0" dirty="0">
                <a:solidFill>
                  <a:srgbClr val="000000"/>
                </a:solidFill>
                <a:effectLst/>
                <a:latin typeface="Consolas" panose="020B0609020204030204" pitchFamily="49" charset="0"/>
              </a:rPr>
              <a:t>}</a:t>
            </a:r>
          </a:p>
        </p:txBody>
      </p:sp>
      <p:sp>
        <p:nvSpPr>
          <p:cNvPr id="5" name="Rectangle 4">
            <a:extLst>
              <a:ext uri="{FF2B5EF4-FFF2-40B4-BE49-F238E27FC236}">
                <a16:creationId xmlns:a16="http://schemas.microsoft.com/office/drawing/2014/main" id="{96AA6E47-7F30-B2A1-93D9-42C6C35E96FE}"/>
              </a:ext>
            </a:extLst>
          </p:cNvPr>
          <p:cNvSpPr/>
          <p:nvPr/>
        </p:nvSpPr>
        <p:spPr>
          <a:xfrm>
            <a:off x="7650480" y="3538250"/>
            <a:ext cx="3911600" cy="830995"/>
          </a:xfrm>
          <a:prstGeom prst="rect">
            <a:avLst/>
          </a:prstGeom>
          <a:solidFill>
            <a:schemeClr val="tx2">
              <a:lumMod val="20000"/>
              <a:lumOff val="80000"/>
              <a:alpha val="74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t>calling these setters redisplays the whole component</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54926908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Title 1"/>
          <p:cNvSpPr txBox="1">
            <a:spLocks noGrp="1"/>
          </p:cNvSpPr>
          <p:nvPr>
            <p:ph type="title"/>
          </p:nvPr>
        </p:nvSpPr>
        <p:spPr>
          <a:xfrm>
            <a:off x="838200" y="18255"/>
            <a:ext cx="10515600" cy="1325563"/>
          </a:xfrm>
          <a:prstGeom prst="rect">
            <a:avLst/>
          </a:prstGeom>
        </p:spPr>
        <p:txBody>
          <a:bodyPr/>
          <a:lstStyle/>
          <a:p>
            <a:r>
              <a:t>The Rules of Hooks</a:t>
            </a:r>
          </a:p>
        </p:txBody>
      </p:sp>
      <p:sp>
        <p:nvSpPr>
          <p:cNvPr id="308" name="Content Placeholder 2"/>
          <p:cNvSpPr txBox="1">
            <a:spLocks noGrp="1"/>
          </p:cNvSpPr>
          <p:nvPr>
            <p:ph type="body" idx="1"/>
          </p:nvPr>
        </p:nvSpPr>
        <p:spPr>
          <a:xfrm>
            <a:off x="838200" y="1500160"/>
            <a:ext cx="10515600" cy="4351338"/>
          </a:xfrm>
          <a:prstGeom prst="rect">
            <a:avLst/>
          </a:prstGeom>
        </p:spPr>
        <p:txBody>
          <a:bodyPr/>
          <a:lstStyle/>
          <a:p>
            <a:pPr marL="374315" indent="-374315">
              <a:buFontTx/>
              <a:buAutoNum type="arabicPeriod"/>
            </a:pPr>
            <a:r>
              <a:t>Only call hooks at the top level</a:t>
            </a:r>
          </a:p>
          <a:p>
            <a:pPr marL="736600" lvl="1" indent="-228600">
              <a:buFontTx/>
            </a:pPr>
            <a:r>
              <a:t>Not within loops, inside conditions, or nested functions</a:t>
            </a:r>
          </a:p>
          <a:p>
            <a:pPr marL="736600" lvl="1" indent="-228600">
              <a:buFontTx/>
            </a:pPr>
            <a:r>
              <a:t>Rationale: The order of hooks called must always be the same each time a component renders</a:t>
            </a:r>
          </a:p>
          <a:p>
            <a:pPr marL="374315" indent="-374315">
              <a:buFontTx/>
              <a:buAutoNum type="arabicPeriod"/>
            </a:pPr>
            <a:r>
              <a:t>Only call hooks from React Components or Custom Hooks</a:t>
            </a:r>
          </a:p>
          <a:p>
            <a:pPr marL="736600" lvl="1" indent="-228600">
              <a:buFontTx/>
            </a:pPr>
            <a:r>
              <a:t>Not from any other helper methods or classes</a:t>
            </a:r>
          </a:p>
          <a:p>
            <a:pPr marL="736600" lvl="1" indent="-228600">
              <a:buFontTx/>
            </a:pPr>
            <a:r>
              <a:t>Rationale: React must know the component that the call to the hook is associated with</a:t>
            </a:r>
          </a:p>
        </p:txBody>
      </p:sp>
      <p:sp>
        <p:nvSpPr>
          <p:cNvPr id="309"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a:p>
        </p:txBody>
      </p:sp>
      <p:sp>
        <p:nvSpPr>
          <p:cNvPr id="310" name="export function LikeButton(){…"/>
          <p:cNvSpPr txBox="1"/>
          <p:nvPr/>
        </p:nvSpPr>
        <p:spPr>
          <a:xfrm>
            <a:off x="1155374" y="5434755"/>
            <a:ext cx="5969953" cy="1310641"/>
          </a:xfrm>
          <a:prstGeom prst="rect">
            <a:avLst/>
          </a:prstGeom>
          <a:ln w="12700">
            <a:solidFill>
              <a:schemeClr val="accent1">
                <a:satOff val="-3547"/>
                <a:lumOff val="-10352"/>
              </a:schemeClr>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defTabSz="457200">
              <a:defRPr sz="1600">
                <a:solidFill>
                  <a:srgbClr val="272727"/>
                </a:solidFill>
                <a:latin typeface="Courier"/>
                <a:ea typeface="Courier"/>
                <a:cs typeface="Courier"/>
                <a:sym typeface="Courier"/>
              </a:defRPr>
            </a:pPr>
            <a:r>
              <a:rPr dirty="0">
                <a:solidFill>
                  <a:srgbClr val="011480"/>
                </a:solidFill>
              </a:rPr>
              <a:t>export function </a:t>
            </a:r>
            <a:r>
              <a:rPr i="1" dirty="0" err="1"/>
              <a:t>LikeButton</a:t>
            </a:r>
            <a:r>
              <a:rPr dirty="0"/>
              <a:t>(){</a:t>
            </a:r>
          </a:p>
          <a:p>
            <a:pPr defTabSz="457200">
              <a:defRPr sz="1600">
                <a:solidFill>
                  <a:srgbClr val="272727"/>
                </a:solidFill>
                <a:latin typeface="Courier"/>
                <a:ea typeface="Courier"/>
                <a:cs typeface="Courier"/>
                <a:sym typeface="Courier"/>
              </a:defRPr>
            </a:pPr>
            <a:r>
              <a:rPr dirty="0"/>
              <a:t>  </a:t>
            </a:r>
            <a:r>
              <a:rPr dirty="0">
                <a:solidFill>
                  <a:srgbClr val="011480"/>
                </a:solidFill>
              </a:rPr>
              <a:t>const </a:t>
            </a:r>
            <a:r>
              <a:rPr dirty="0"/>
              <a:t>[</a:t>
            </a:r>
            <a:r>
              <a:rPr dirty="0" err="1">
                <a:solidFill>
                  <a:srgbClr val="458383"/>
                </a:solidFill>
              </a:rPr>
              <a:t>isLiked</a:t>
            </a:r>
            <a:r>
              <a:rPr dirty="0"/>
              <a:t>, </a:t>
            </a:r>
            <a:r>
              <a:rPr dirty="0" err="1">
                <a:solidFill>
                  <a:srgbClr val="000000"/>
                </a:solidFill>
              </a:rPr>
              <a:t>setIsLiked</a:t>
            </a:r>
            <a:r>
              <a:rPr dirty="0"/>
              <a:t>] = </a:t>
            </a:r>
            <a:r>
              <a:rPr i="1" dirty="0"/>
              <a:t>useState</a:t>
            </a:r>
            <a:r>
              <a:rPr dirty="0"/>
              <a:t>(</a:t>
            </a:r>
            <a:r>
              <a:rPr dirty="0">
                <a:solidFill>
                  <a:srgbClr val="011480"/>
                </a:solidFill>
              </a:rPr>
              <a:t>false</a:t>
            </a:r>
            <a:r>
              <a:rPr dirty="0"/>
              <a:t>);</a:t>
            </a:r>
          </a:p>
          <a:p>
            <a:pPr defTabSz="457200">
              <a:defRPr sz="1600">
                <a:solidFill>
                  <a:srgbClr val="272727"/>
                </a:solidFill>
                <a:latin typeface="Courier"/>
                <a:ea typeface="Courier"/>
                <a:cs typeface="Courier"/>
                <a:sym typeface="Courier"/>
              </a:defRPr>
            </a:pPr>
            <a:r>
              <a:rPr dirty="0"/>
              <a:t>  </a:t>
            </a:r>
            <a:r>
              <a:rPr dirty="0">
                <a:solidFill>
                  <a:srgbClr val="011480"/>
                </a:solidFill>
              </a:rPr>
              <a:t>const </a:t>
            </a:r>
            <a:r>
              <a:rPr dirty="0"/>
              <a:t>[</a:t>
            </a:r>
            <a:r>
              <a:rPr dirty="0">
                <a:solidFill>
                  <a:srgbClr val="458383"/>
                </a:solidFill>
              </a:rPr>
              <a:t>count</a:t>
            </a:r>
            <a:r>
              <a:rPr dirty="0"/>
              <a:t>, </a:t>
            </a:r>
            <a:r>
              <a:rPr dirty="0" err="1">
                <a:solidFill>
                  <a:srgbClr val="000000"/>
                </a:solidFill>
              </a:rPr>
              <a:t>setCount</a:t>
            </a:r>
            <a:r>
              <a:rPr dirty="0"/>
              <a:t>] = </a:t>
            </a:r>
            <a:r>
              <a:rPr i="1" dirty="0"/>
              <a:t>useState</a:t>
            </a:r>
            <a:r>
              <a:rPr dirty="0"/>
              <a:t>(</a:t>
            </a:r>
            <a:r>
              <a:rPr dirty="0">
                <a:solidFill>
                  <a:srgbClr val="0073E6"/>
                </a:solidFill>
              </a:rPr>
              <a:t>0</a:t>
            </a:r>
            <a:r>
              <a:rPr dirty="0"/>
              <a:t>);</a:t>
            </a:r>
          </a:p>
          <a:p>
            <a:pPr defTabSz="457200">
              <a:defRPr sz="1600">
                <a:solidFill>
                  <a:srgbClr val="272727"/>
                </a:solidFill>
                <a:latin typeface="Courier"/>
                <a:ea typeface="Courier"/>
                <a:cs typeface="Courier"/>
                <a:sym typeface="Courier"/>
              </a:defRPr>
            </a:pPr>
            <a:r>
              <a:rPr dirty="0"/>
              <a:t>  ...</a:t>
            </a:r>
          </a:p>
          <a:p>
            <a:pPr defTabSz="457200">
              <a:defRPr sz="1600">
                <a:solidFill>
                  <a:srgbClr val="272727"/>
                </a:solidFill>
                <a:latin typeface="Courier"/>
                <a:ea typeface="Courier"/>
                <a:cs typeface="Courier"/>
                <a:sym typeface="Courier"/>
              </a:defRPr>
            </a:pPr>
            <a:r>
              <a:rPr dirty="0"/>
              <a:t>}</a:t>
            </a:r>
          </a:p>
        </p:txBody>
      </p:sp>
      <p:grpSp>
        <p:nvGrpSpPr>
          <p:cNvPr id="314" name="Group"/>
          <p:cNvGrpSpPr/>
          <p:nvPr/>
        </p:nvGrpSpPr>
        <p:grpSpPr>
          <a:xfrm>
            <a:off x="6290121" y="5672686"/>
            <a:ext cx="4793274" cy="434791"/>
            <a:chOff x="0" y="0"/>
            <a:chExt cx="4793273" cy="434789"/>
          </a:xfrm>
        </p:grpSpPr>
        <p:sp>
          <p:nvSpPr>
            <p:cNvPr id="311" name="React knows which useState is which by tracking calls to them from components in the render tree"/>
            <p:cNvSpPr/>
            <p:nvPr/>
          </p:nvSpPr>
          <p:spPr>
            <a:xfrm>
              <a:off x="1934156" y="0"/>
              <a:ext cx="2859118"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F14C0E"/>
                  </a:solidFill>
                </a:defRPr>
              </a:lvl1pPr>
            </a:lstStyle>
            <a:p>
              <a:r>
                <a:rPr dirty="0"/>
                <a:t>React knows which useState is which by tracking calls to them from components in the render tree</a:t>
              </a:r>
            </a:p>
          </p:txBody>
        </p:sp>
        <p:sp>
          <p:nvSpPr>
            <p:cNvPr id="312" name="Line"/>
            <p:cNvSpPr/>
            <p:nvPr/>
          </p:nvSpPr>
          <p:spPr>
            <a:xfrm flipH="1" flipV="1">
              <a:off x="799106" y="184323"/>
              <a:ext cx="1112512" cy="1"/>
            </a:xfrm>
            <a:prstGeom prst="line">
              <a:avLst/>
            </a:prstGeom>
            <a:noFill/>
            <a:ln w="50800" cap="flat">
              <a:solidFill>
                <a:srgbClr val="F14C0E"/>
              </a:solidFill>
              <a:prstDash val="solid"/>
              <a:miter lim="800000"/>
              <a:tailEnd type="triangle" w="med" len="med"/>
            </a:ln>
            <a:effectLst/>
          </p:spPr>
          <p:txBody>
            <a:bodyPr wrap="square" lIns="45719" tIns="45719" rIns="45719" bIns="45719" numCol="1" anchor="t">
              <a:noAutofit/>
            </a:bodyPr>
            <a:lstStyle/>
            <a:p>
              <a:endParaRPr/>
            </a:p>
          </p:txBody>
        </p:sp>
        <p:sp>
          <p:nvSpPr>
            <p:cNvPr id="313" name="Line"/>
            <p:cNvSpPr/>
            <p:nvPr/>
          </p:nvSpPr>
          <p:spPr>
            <a:xfrm flipH="1" flipV="1">
              <a:off x="-1" y="434789"/>
              <a:ext cx="1898670" cy="1"/>
            </a:xfrm>
            <a:prstGeom prst="line">
              <a:avLst/>
            </a:prstGeom>
            <a:noFill/>
            <a:ln w="50800" cap="flat">
              <a:solidFill>
                <a:srgbClr val="F14C0E"/>
              </a:solidFill>
              <a:prstDash val="solid"/>
              <a:miter lim="800000"/>
              <a:tailEnd type="triangle" w="med" len="med"/>
            </a:ln>
            <a:effectLst/>
          </p:spPr>
          <p:txBody>
            <a:bodyPr wrap="square" lIns="45719" tIns="45719" rIns="45719" bIns="45719" numCol="1" anchor="t">
              <a:noAutofit/>
            </a:bodyPr>
            <a:lstStyle/>
            <a:p>
              <a:endParaRPr/>
            </a:p>
          </p:txBody>
        </p:sp>
      </p:grpSp>
    </p:spTree>
    <p:extLst>
      <p:ext uri="{BB962C8B-B14F-4D97-AF65-F5344CB8AC3E}">
        <p14:creationId xmlns:p14="http://schemas.microsoft.com/office/powerpoint/2010/main" val="57895647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Title 1"/>
          <p:cNvSpPr txBox="1">
            <a:spLocks noGrp="1"/>
          </p:cNvSpPr>
          <p:nvPr>
            <p:ph type="title"/>
          </p:nvPr>
        </p:nvSpPr>
        <p:spPr>
          <a:xfrm>
            <a:off x="838200" y="18255"/>
            <a:ext cx="10515600" cy="1325563"/>
          </a:xfrm>
          <a:prstGeom prst="rect">
            <a:avLst/>
          </a:prstGeom>
        </p:spPr>
        <p:txBody>
          <a:bodyPr/>
          <a:lstStyle/>
          <a:p>
            <a:r>
              <a:t>We Use Two ESLint Rules for React Hooks</a:t>
            </a:r>
          </a:p>
        </p:txBody>
      </p:sp>
      <p:sp>
        <p:nvSpPr>
          <p:cNvPr id="319" name="Content Placeholder 2"/>
          <p:cNvSpPr txBox="1">
            <a:spLocks noGrp="1"/>
          </p:cNvSpPr>
          <p:nvPr>
            <p:ph type="body" idx="1"/>
          </p:nvPr>
        </p:nvSpPr>
        <p:spPr>
          <a:xfrm>
            <a:off x="838200" y="1500160"/>
            <a:ext cx="7887345" cy="4351338"/>
          </a:xfrm>
          <a:prstGeom prst="rect">
            <a:avLst/>
          </a:prstGeom>
        </p:spPr>
        <p:txBody>
          <a:bodyPr/>
          <a:lstStyle/>
          <a:p>
            <a:r>
              <a:t>You should not violate the rules of hooks. These linter plugins help detect violations</a:t>
            </a:r>
          </a:p>
          <a:p>
            <a:r>
              <a:t>React-hooks/rules-of-hooks</a:t>
            </a:r>
          </a:p>
          <a:p>
            <a:pPr marL="685800" lvl="1" indent="-228600"/>
            <a:r>
              <a:t>Enforces that hooks are only called from React functional components or custom hooks </a:t>
            </a:r>
          </a:p>
          <a:p>
            <a:r>
              <a:t>React-hooks/exhaustive-deps</a:t>
            </a:r>
          </a:p>
          <a:p>
            <a:pPr marL="685800" lvl="1" indent="-228600"/>
            <a:r>
              <a:t>Enforces that all variables used in useEffects are included as dependencies</a:t>
            </a:r>
          </a:p>
        </p:txBody>
      </p:sp>
      <p:sp>
        <p:nvSpPr>
          <p:cNvPr id="320"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32</a:t>
            </a:fld>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633C3-304B-8181-4F96-7FE7027789EF}"/>
              </a:ext>
            </a:extLst>
          </p:cNvPr>
          <p:cNvSpPr>
            <a:spLocks noGrp="1"/>
          </p:cNvSpPr>
          <p:nvPr>
            <p:ph type="title"/>
          </p:nvPr>
        </p:nvSpPr>
        <p:spPr/>
        <p:txBody>
          <a:bodyPr/>
          <a:lstStyle/>
          <a:p>
            <a:r>
              <a:rPr lang="en-US" dirty="0"/>
              <a:t>Putting it All Together</a:t>
            </a:r>
          </a:p>
        </p:txBody>
      </p:sp>
      <p:sp>
        <p:nvSpPr>
          <p:cNvPr id="3" name="Text Placeholder 2">
            <a:extLst>
              <a:ext uri="{FF2B5EF4-FFF2-40B4-BE49-F238E27FC236}">
                <a16:creationId xmlns:a16="http://schemas.microsoft.com/office/drawing/2014/main" id="{442B8ED8-6A3D-2B64-2C9A-18684459F52B}"/>
              </a:ext>
            </a:extLst>
          </p:cNvPr>
          <p:cNvSpPr>
            <a:spLocks noGrp="1"/>
          </p:cNvSpPr>
          <p:nvPr>
            <p:ph type="body" idx="1"/>
          </p:nvPr>
        </p:nvSpPr>
        <p:spPr/>
        <p:txBody>
          <a:bodyPr/>
          <a:lstStyle/>
          <a:p>
            <a:r>
              <a:rPr lang="en-US" dirty="0"/>
              <a:t>In the previous examples, we learned </a:t>
            </a:r>
          </a:p>
          <a:p>
            <a:pPr lvl="1"/>
            <a:r>
              <a:rPr lang="en-US" dirty="0"/>
              <a:t>how to introduce side effects</a:t>
            </a:r>
          </a:p>
          <a:p>
            <a:pPr lvl="1"/>
            <a:r>
              <a:rPr lang="en-US" dirty="0"/>
              <a:t>how to create our own hooks</a:t>
            </a:r>
          </a:p>
          <a:p>
            <a:r>
              <a:rPr lang="en-US" dirty="0"/>
              <a:t>We can use these concepts to make React components interact with a remote system (e.g., REST services).</a:t>
            </a:r>
          </a:p>
          <a:p>
            <a:pPr lvl="1"/>
            <a:endParaRPr lang="en-US" dirty="0"/>
          </a:p>
        </p:txBody>
      </p:sp>
      <p:sp>
        <p:nvSpPr>
          <p:cNvPr id="4" name="Slide Number Placeholder 3">
            <a:extLst>
              <a:ext uri="{FF2B5EF4-FFF2-40B4-BE49-F238E27FC236}">
                <a16:creationId xmlns:a16="http://schemas.microsoft.com/office/drawing/2014/main" id="{4C6741AA-BCEF-BF1E-063C-531254F53277}"/>
              </a:ext>
            </a:extLst>
          </p:cNvPr>
          <p:cNvSpPr>
            <a:spLocks noGrp="1"/>
          </p:cNvSpPr>
          <p:nvPr>
            <p:ph type="sldNum" sz="quarter" idx="2"/>
          </p:nvPr>
        </p:nvSpPr>
        <p:spPr/>
        <p:txBody>
          <a:bodyPr/>
          <a:lstStyle/>
          <a:p>
            <a:fld id="{86CB4B4D-7CA3-9044-876B-883B54F8677D}" type="slidenum">
              <a:rPr lang="en-US" smtClean="0"/>
              <a:t>33</a:t>
            </a:fld>
            <a:endParaRPr lang="en-US"/>
          </a:p>
        </p:txBody>
      </p:sp>
    </p:spTree>
    <p:extLst>
      <p:ext uri="{BB962C8B-B14F-4D97-AF65-F5344CB8AC3E}">
        <p14:creationId xmlns:p14="http://schemas.microsoft.com/office/powerpoint/2010/main" val="368939090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F97D-5A77-7350-5033-2D79F18BB638}"/>
              </a:ext>
            </a:extLst>
          </p:cNvPr>
          <p:cNvSpPr>
            <a:spLocks noGrp="1"/>
          </p:cNvSpPr>
          <p:nvPr>
            <p:ph type="title"/>
          </p:nvPr>
        </p:nvSpPr>
        <p:spPr/>
        <p:txBody>
          <a:bodyPr>
            <a:normAutofit/>
          </a:bodyPr>
          <a:lstStyle/>
          <a:p>
            <a:r>
              <a:rPr lang="en-US" dirty="0"/>
              <a:t>Example: Setting Up and Cleaning Up a Chat Subscription; Showing Unread Messages</a:t>
            </a:r>
          </a:p>
        </p:txBody>
      </p:sp>
      <p:sp>
        <p:nvSpPr>
          <p:cNvPr id="3" name="Text Placeholder 2">
            <a:extLst>
              <a:ext uri="{FF2B5EF4-FFF2-40B4-BE49-F238E27FC236}">
                <a16:creationId xmlns:a16="http://schemas.microsoft.com/office/drawing/2014/main" id="{4BEB18AE-E67A-A045-3834-BE21CA44FCE5}"/>
              </a:ext>
            </a:extLst>
          </p:cNvPr>
          <p:cNvSpPr>
            <a:spLocks noGrp="1"/>
          </p:cNvSpPr>
          <p:nvPr>
            <p:ph type="body" idx="1"/>
          </p:nvPr>
        </p:nvSpPr>
        <p:spPr>
          <a:xfrm>
            <a:off x="838199" y="1500159"/>
            <a:ext cx="10515599" cy="4351339"/>
          </a:xfrm>
        </p:spPr>
        <p:txBody>
          <a:bodyPr>
            <a:noAutofit/>
          </a:bodyPr>
          <a:lstStyle/>
          <a:p>
            <a:pPr marL="0" indent="0">
              <a:buNone/>
            </a:pPr>
            <a:r>
              <a:rPr lang="en-US" sz="2000" dirty="0" err="1">
                <a:latin typeface="Consolas" panose="020B0609020204030204" pitchFamily="49" charset="0"/>
              </a:rPr>
              <a:t>useEffect</a:t>
            </a:r>
            <a:r>
              <a:rPr lang="en-US" sz="2000" dirty="0">
                <a:latin typeface="Consolas" panose="020B0609020204030204" pitchFamily="49" charset="0"/>
              </a:rPr>
              <a:t>(() =&gt; {</a:t>
            </a:r>
            <a:br>
              <a:rPr lang="en-US" sz="2000" dirty="0">
                <a:latin typeface="Consolas" panose="020B0609020204030204" pitchFamily="49" charset="0"/>
              </a:rPr>
            </a:br>
            <a:r>
              <a:rPr lang="en-US" sz="2000" dirty="0">
                <a:latin typeface="Consolas" panose="020B0609020204030204" pitchFamily="49" charset="0"/>
              </a:rPr>
              <a:t>  const socket = new WebSocket('</a:t>
            </a:r>
            <a:r>
              <a:rPr lang="en-US" sz="2000" dirty="0" err="1">
                <a:latin typeface="Consolas" panose="020B0609020204030204" pitchFamily="49" charset="0"/>
              </a:rPr>
              <a:t>wss</a:t>
            </a:r>
            <a:r>
              <a:rPr lang="en-US" sz="2000" dirty="0">
                <a:latin typeface="Consolas" panose="020B0609020204030204" pitchFamily="49" charset="0"/>
              </a:rPr>
              <a:t>://api.randomsite.com/chat');</a:t>
            </a:r>
            <a:br>
              <a:rPr lang="en-US" sz="2000" dirty="0">
                <a:latin typeface="Consolas" panose="020B0609020204030204" pitchFamily="49" charset="0"/>
              </a:rPr>
            </a:br>
            <a:br>
              <a:rPr lang="en-US" sz="2000" dirty="0">
                <a:latin typeface="Consolas" panose="020B0609020204030204" pitchFamily="49" charset="0"/>
              </a:rPr>
            </a:br>
            <a:r>
              <a:rPr lang="en-US" sz="2000" dirty="0" err="1">
                <a:latin typeface="Consolas" panose="020B0609020204030204" pitchFamily="49" charset="0"/>
              </a:rPr>
              <a:t>socket.onmessage</a:t>
            </a:r>
            <a:r>
              <a:rPr lang="en-US" sz="2000" dirty="0">
                <a:latin typeface="Consolas" panose="020B0609020204030204" pitchFamily="49" charset="0"/>
              </a:rPr>
              <a:t> = (event) =&gt; {</a:t>
            </a:r>
            <a:br>
              <a:rPr lang="en-US" sz="2000" dirty="0">
                <a:latin typeface="Consolas" panose="020B0609020204030204" pitchFamily="49" charset="0"/>
              </a:rPr>
            </a:br>
            <a:r>
              <a:rPr lang="en-US" sz="2000" dirty="0">
                <a:latin typeface="Consolas" panose="020B0609020204030204" pitchFamily="49" charset="0"/>
              </a:rPr>
              <a:t>    const message = </a:t>
            </a:r>
            <a:r>
              <a:rPr lang="en-US" sz="2000" dirty="0" err="1">
                <a:latin typeface="Consolas" panose="020B0609020204030204" pitchFamily="49" charset="0"/>
              </a:rPr>
              <a:t>JSON.parse</a:t>
            </a:r>
            <a:r>
              <a:rPr lang="en-US" sz="2000" dirty="0">
                <a:latin typeface="Consolas" panose="020B0609020204030204" pitchFamily="49" charset="0"/>
              </a:rPr>
              <a:t>(</a:t>
            </a:r>
            <a:r>
              <a:rPr lang="en-US" sz="2000" dirty="0" err="1">
                <a:latin typeface="Consolas" panose="020B0609020204030204" pitchFamily="49" charset="0"/>
              </a:rPr>
              <a:t>event.data</a:t>
            </a: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    </a:t>
            </a:r>
            <a:r>
              <a:rPr lang="en-US" sz="2000" dirty="0" err="1">
                <a:latin typeface="Consolas" panose="020B0609020204030204" pitchFamily="49" charset="0"/>
              </a:rPr>
              <a:t>setMessages</a:t>
            </a:r>
            <a:r>
              <a:rPr lang="en-US" sz="2000" dirty="0">
                <a:latin typeface="Consolas" panose="020B0609020204030204" pitchFamily="49" charset="0"/>
              </a:rPr>
              <a:t>((</a:t>
            </a:r>
            <a:r>
              <a:rPr lang="en-US" sz="2000" dirty="0" err="1">
                <a:latin typeface="Consolas" panose="020B0609020204030204" pitchFamily="49" charset="0"/>
              </a:rPr>
              <a:t>prev</a:t>
            </a:r>
            <a:r>
              <a:rPr lang="en-US" sz="2000" dirty="0">
                <a:latin typeface="Consolas" panose="020B0609020204030204" pitchFamily="49" charset="0"/>
              </a:rPr>
              <a:t>) =&gt; [...</a:t>
            </a:r>
            <a:r>
              <a:rPr lang="en-US" sz="2000" dirty="0" err="1">
                <a:latin typeface="Consolas" panose="020B0609020204030204" pitchFamily="49" charset="0"/>
              </a:rPr>
              <a:t>prev</a:t>
            </a:r>
            <a:r>
              <a:rPr lang="en-US" sz="2000" dirty="0">
                <a:latin typeface="Consolas" panose="020B0609020204030204" pitchFamily="49" charset="0"/>
              </a:rPr>
              <a:t>, message]);</a:t>
            </a:r>
            <a:br>
              <a:rPr lang="en-US" sz="2000" dirty="0">
                <a:latin typeface="Consolas" panose="020B0609020204030204" pitchFamily="49" charset="0"/>
              </a:rPr>
            </a:br>
            <a:r>
              <a:rPr lang="en-US" sz="2000" dirty="0">
                <a:latin typeface="Consolas" panose="020B0609020204030204" pitchFamily="49" charset="0"/>
              </a:rPr>
              <a:t>  };</a:t>
            </a:r>
            <a:br>
              <a:rPr lang="en-US" sz="2000" dirty="0">
                <a:latin typeface="Consolas" panose="020B0609020204030204" pitchFamily="49" charset="0"/>
              </a:rPr>
            </a:br>
            <a:r>
              <a:rPr lang="en-US" sz="2000" dirty="0">
                <a:latin typeface="Consolas" panose="020B0609020204030204" pitchFamily="49" charset="0"/>
              </a:rPr>
              <a:t>  return () =&gt; {</a:t>
            </a:r>
            <a:br>
              <a:rPr lang="en-US" sz="2000" dirty="0">
                <a:latin typeface="Consolas" panose="020B0609020204030204" pitchFamily="49" charset="0"/>
              </a:rPr>
            </a:br>
            <a:r>
              <a:rPr lang="en-US" sz="2000" dirty="0">
                <a:latin typeface="Consolas" panose="020B0609020204030204" pitchFamily="49" charset="0"/>
              </a:rPr>
              <a:t>    </a:t>
            </a:r>
            <a:r>
              <a:rPr lang="en-US" sz="2000" dirty="0" err="1">
                <a:latin typeface="Consolas" panose="020B0609020204030204" pitchFamily="49" charset="0"/>
              </a:rPr>
              <a:t>socket.close</a:t>
            </a:r>
            <a:r>
              <a:rPr lang="en-US" sz="2000" dirty="0">
                <a:latin typeface="Consolas" panose="020B0609020204030204" pitchFamily="49" charset="0"/>
              </a:rPr>
              <a:t>(); </a:t>
            </a:r>
            <a:br>
              <a:rPr lang="en-US" sz="2000" dirty="0">
                <a:latin typeface="Consolas" panose="020B0609020204030204" pitchFamily="49" charset="0"/>
              </a:rPr>
            </a:br>
            <a:r>
              <a:rPr lang="en-US" sz="2000" dirty="0">
                <a:latin typeface="Consolas" panose="020B0609020204030204" pitchFamily="49" charset="0"/>
              </a:rPr>
              <a:t>  };</a:t>
            </a:r>
            <a:br>
              <a:rPr lang="en-US" sz="2000" dirty="0">
                <a:latin typeface="Consolas" panose="020B0609020204030204" pitchFamily="49" charset="0"/>
              </a:rPr>
            </a:br>
            <a:r>
              <a:rPr lang="en-US" sz="2000" dirty="0">
                <a:latin typeface="Consolas" panose="020B0609020204030204" pitchFamily="49" charset="0"/>
              </a:rPr>
              <a:t>}, []);</a:t>
            </a:r>
          </a:p>
        </p:txBody>
      </p:sp>
      <p:sp>
        <p:nvSpPr>
          <p:cNvPr id="4" name="Slide Number Placeholder 3">
            <a:extLst>
              <a:ext uri="{FF2B5EF4-FFF2-40B4-BE49-F238E27FC236}">
                <a16:creationId xmlns:a16="http://schemas.microsoft.com/office/drawing/2014/main" id="{54FF7F5F-4AAA-8194-39B2-33A8F1B537C1}"/>
              </a:ext>
            </a:extLst>
          </p:cNvPr>
          <p:cNvSpPr>
            <a:spLocks noGrp="1"/>
          </p:cNvSpPr>
          <p:nvPr>
            <p:ph type="sldNum" sz="quarter" idx="2"/>
          </p:nvPr>
        </p:nvSpPr>
        <p:spPr/>
        <p:txBody>
          <a:bodyPr/>
          <a:lstStyle/>
          <a:p>
            <a:fld id="{86CB4B4D-7CA3-9044-876B-883B54F8677D}" type="slidenum">
              <a:rPr lang="en-US" smtClean="0"/>
              <a:t>34</a:t>
            </a:fld>
            <a:endParaRPr lang="en-US"/>
          </a:p>
        </p:txBody>
      </p:sp>
      <p:sp>
        <p:nvSpPr>
          <p:cNvPr id="5" name="Rectangle 4">
            <a:extLst>
              <a:ext uri="{FF2B5EF4-FFF2-40B4-BE49-F238E27FC236}">
                <a16:creationId xmlns:a16="http://schemas.microsoft.com/office/drawing/2014/main" id="{53DA4408-D231-D8C8-97BD-0AD8E4BC0D9C}"/>
              </a:ext>
            </a:extLst>
          </p:cNvPr>
          <p:cNvSpPr/>
          <p:nvPr/>
        </p:nvSpPr>
        <p:spPr>
          <a:xfrm>
            <a:off x="7727830" y="3748092"/>
            <a:ext cx="2885440" cy="646329"/>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This function runs at cleanup to avoid memory leaks</a:t>
            </a:r>
          </a:p>
        </p:txBody>
      </p:sp>
      <p:cxnSp>
        <p:nvCxnSpPr>
          <p:cNvPr id="6" name="Straight Arrow Connector 5">
            <a:extLst>
              <a:ext uri="{FF2B5EF4-FFF2-40B4-BE49-F238E27FC236}">
                <a16:creationId xmlns:a16="http://schemas.microsoft.com/office/drawing/2014/main" id="{300D10FC-037E-B428-4BF8-746C3800B925}"/>
              </a:ext>
            </a:extLst>
          </p:cNvPr>
          <p:cNvCxnSpPr>
            <a:cxnSpLocks/>
            <a:stCxn id="5" idx="1"/>
          </p:cNvCxnSpPr>
          <p:nvPr/>
        </p:nvCxnSpPr>
        <p:spPr>
          <a:xfrm flipH="1" flipV="1">
            <a:off x="2939970" y="3819197"/>
            <a:ext cx="4787860" cy="252060"/>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7" name="Rectangle 6">
            <a:extLst>
              <a:ext uri="{FF2B5EF4-FFF2-40B4-BE49-F238E27FC236}">
                <a16:creationId xmlns:a16="http://schemas.microsoft.com/office/drawing/2014/main" id="{BEFD0469-9906-EDB2-8C14-B850B47C2D75}"/>
              </a:ext>
            </a:extLst>
          </p:cNvPr>
          <p:cNvSpPr/>
          <p:nvPr/>
        </p:nvSpPr>
        <p:spPr>
          <a:xfrm>
            <a:off x="7727830" y="2392475"/>
            <a:ext cx="2885440" cy="646329"/>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This allows you to subscribe to live chat messages</a:t>
            </a:r>
          </a:p>
        </p:txBody>
      </p:sp>
      <p:cxnSp>
        <p:nvCxnSpPr>
          <p:cNvPr id="8" name="Straight Arrow Connector 7">
            <a:extLst>
              <a:ext uri="{FF2B5EF4-FFF2-40B4-BE49-F238E27FC236}">
                <a16:creationId xmlns:a16="http://schemas.microsoft.com/office/drawing/2014/main" id="{EF40C15B-EA30-3F0F-96A0-59C8D67E90F4}"/>
              </a:ext>
            </a:extLst>
          </p:cNvPr>
          <p:cNvCxnSpPr>
            <a:stCxn id="7" idx="1"/>
          </p:cNvCxnSpPr>
          <p:nvPr/>
        </p:nvCxnSpPr>
        <p:spPr>
          <a:xfrm flipH="1" flipV="1">
            <a:off x="4800921" y="2499734"/>
            <a:ext cx="2926909" cy="215906"/>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0" name="Text Placeholder 2">
            <a:extLst>
              <a:ext uri="{FF2B5EF4-FFF2-40B4-BE49-F238E27FC236}">
                <a16:creationId xmlns:a16="http://schemas.microsoft.com/office/drawing/2014/main" id="{2C25A2A5-D8AA-87A6-13AB-3FBCE9BF4114}"/>
              </a:ext>
            </a:extLst>
          </p:cNvPr>
          <p:cNvSpPr txBox="1">
            <a:spLocks/>
          </p:cNvSpPr>
          <p:nvPr/>
        </p:nvSpPr>
        <p:spPr>
          <a:xfrm>
            <a:off x="838198" y="4957683"/>
            <a:ext cx="10515599" cy="13693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indent="0" hangingPunct="1">
              <a:buNone/>
            </a:pPr>
            <a:r>
              <a:rPr lang="en-US" sz="2000" dirty="0" err="1">
                <a:latin typeface="Consolas" panose="020B0609020204030204" pitchFamily="49" charset="0"/>
              </a:rPr>
              <a:t>useEffect</a:t>
            </a:r>
            <a:r>
              <a:rPr lang="en-US" sz="2000" dirty="0">
                <a:latin typeface="Consolas" panose="020B0609020204030204" pitchFamily="49" charset="0"/>
              </a:rPr>
              <a:t>(() =&gt; {</a:t>
            </a:r>
            <a:br>
              <a:rPr lang="en-US" sz="2000" dirty="0">
                <a:latin typeface="Consolas" panose="020B0609020204030204" pitchFamily="49" charset="0"/>
              </a:rPr>
            </a:br>
            <a:r>
              <a:rPr lang="en-US" sz="2000" dirty="0">
                <a:latin typeface="Consolas" panose="020B0609020204030204" pitchFamily="49" charset="0"/>
              </a:rPr>
              <a:t>  </a:t>
            </a:r>
            <a:r>
              <a:rPr lang="en-US" sz="2000" dirty="0" err="1">
                <a:latin typeface="Consolas" panose="020B0609020204030204" pitchFamily="49" charset="0"/>
              </a:rPr>
              <a:t>document.title</a:t>
            </a:r>
            <a:r>
              <a:rPr lang="en-US" sz="2000" dirty="0">
                <a:latin typeface="Consolas" panose="020B0609020204030204" pitchFamily="49" charset="0"/>
              </a:rPr>
              <a:t> = `You have ${</a:t>
            </a:r>
            <a:r>
              <a:rPr lang="en-US" sz="2000" dirty="0" err="1">
                <a:latin typeface="Consolas" panose="020B0609020204030204" pitchFamily="49" charset="0"/>
              </a:rPr>
              <a:t>unreadMsgs</a:t>
            </a:r>
            <a:r>
              <a:rPr lang="en-US" sz="2000" dirty="0">
                <a:latin typeface="Consolas" panose="020B0609020204030204" pitchFamily="49" charset="0"/>
              </a:rPr>
              <a:t>} unread messages`;</a:t>
            </a:r>
            <a:br>
              <a:rPr lang="en-US" sz="2000" dirty="0">
                <a:latin typeface="Consolas" panose="020B0609020204030204" pitchFamily="49" charset="0"/>
              </a:rPr>
            </a:br>
            <a:r>
              <a:rPr lang="en-US" sz="2000" dirty="0">
                <a:latin typeface="Consolas" panose="020B0609020204030204" pitchFamily="49" charset="0"/>
              </a:rPr>
              <a:t>}, [</a:t>
            </a:r>
            <a:r>
              <a:rPr lang="en-US" sz="2000" dirty="0" err="1">
                <a:latin typeface="Consolas" panose="020B0609020204030204" pitchFamily="49" charset="0"/>
              </a:rPr>
              <a:t>unreadMsgs</a:t>
            </a:r>
            <a:r>
              <a:rPr lang="en-US" sz="2000" dirty="0">
                <a:latin typeface="Consolas" panose="020B0609020204030204" pitchFamily="49" charset="0"/>
              </a:rPr>
              <a:t>]);</a:t>
            </a:r>
          </a:p>
        </p:txBody>
      </p:sp>
      <p:sp>
        <p:nvSpPr>
          <p:cNvPr id="12" name="Rectangle 11">
            <a:extLst>
              <a:ext uri="{FF2B5EF4-FFF2-40B4-BE49-F238E27FC236}">
                <a16:creationId xmlns:a16="http://schemas.microsoft.com/office/drawing/2014/main" id="{5E2145EE-7DEB-4CB2-1E61-72A5014FF541}"/>
              </a:ext>
            </a:extLst>
          </p:cNvPr>
          <p:cNvSpPr/>
          <p:nvPr/>
        </p:nvSpPr>
        <p:spPr>
          <a:xfrm>
            <a:off x="8468357" y="4766589"/>
            <a:ext cx="2885440" cy="1200327"/>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This updates the browser tab title to show the number of unread messages or notifications</a:t>
            </a:r>
          </a:p>
        </p:txBody>
      </p:sp>
      <p:cxnSp>
        <p:nvCxnSpPr>
          <p:cNvPr id="13" name="Straight Arrow Connector 12">
            <a:extLst>
              <a:ext uri="{FF2B5EF4-FFF2-40B4-BE49-F238E27FC236}">
                <a16:creationId xmlns:a16="http://schemas.microsoft.com/office/drawing/2014/main" id="{EC144913-BAF3-731F-A7FE-52C2ADF863B0}"/>
              </a:ext>
            </a:extLst>
          </p:cNvPr>
          <p:cNvCxnSpPr>
            <a:cxnSpLocks/>
            <a:stCxn id="12" idx="1"/>
          </p:cNvCxnSpPr>
          <p:nvPr/>
        </p:nvCxnSpPr>
        <p:spPr>
          <a:xfrm flipH="1" flipV="1">
            <a:off x="3680497" y="5114692"/>
            <a:ext cx="4787860" cy="252061"/>
          </a:xfrm>
          <a:prstGeom prst="straightConnector1">
            <a:avLst/>
          </a:prstGeom>
          <a:noFill/>
          <a:ln w="12700" cap="flat">
            <a:solidFill>
              <a:schemeClr val="accent1"/>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006565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D3C5-E3DC-24A7-B8B0-25B27EC09B95}"/>
              </a:ext>
            </a:extLst>
          </p:cNvPr>
          <p:cNvSpPr>
            <a:spLocks noGrp="1"/>
          </p:cNvSpPr>
          <p:nvPr>
            <p:ph type="title"/>
          </p:nvPr>
        </p:nvSpPr>
        <p:spPr/>
        <p:txBody>
          <a:bodyPr/>
          <a:lstStyle/>
          <a:p>
            <a:r>
              <a:rPr lang="en-US" dirty="0"/>
              <a:t>Interacting With a REST-based Server</a:t>
            </a:r>
          </a:p>
        </p:txBody>
      </p:sp>
      <p:sp>
        <p:nvSpPr>
          <p:cNvPr id="3" name="Text Placeholder 2">
            <a:extLst>
              <a:ext uri="{FF2B5EF4-FFF2-40B4-BE49-F238E27FC236}">
                <a16:creationId xmlns:a16="http://schemas.microsoft.com/office/drawing/2014/main" id="{68579277-62E7-DC3E-3482-E73797936A6E}"/>
              </a:ext>
            </a:extLst>
          </p:cNvPr>
          <p:cNvSpPr>
            <a:spLocks noGrp="1"/>
          </p:cNvSpPr>
          <p:nvPr>
            <p:ph type="body" idx="1"/>
          </p:nvPr>
        </p:nvSpPr>
        <p:spPr>
          <a:xfrm>
            <a:off x="838199" y="1500159"/>
            <a:ext cx="10515600" cy="4750739"/>
          </a:xfrm>
        </p:spPr>
        <p:txBody>
          <a:bodyPr>
            <a:noAutofit/>
          </a:bodyPr>
          <a:lstStyle/>
          <a:p>
            <a:pPr>
              <a:lnSpc>
                <a:spcPts val="1350"/>
              </a:lnSpc>
              <a:buNone/>
            </a:pPr>
            <a:r>
              <a:rPr lang="en-US" sz="2000" b="0" dirty="0">
                <a:solidFill>
                  <a:schemeClr val="tx1"/>
                </a:solidFill>
                <a:effectLst/>
                <a:latin typeface="Menlo" panose="020B0609030804020204" pitchFamily="49" charset="0"/>
              </a:rPr>
              <a:t>useEffect(() </a:t>
            </a:r>
            <a:r>
              <a:rPr lang="en-US" sz="2000" b="0" dirty="0">
                <a:solidFill>
                  <a:srgbClr val="569CD6"/>
                </a:solidFill>
                <a:effectLst/>
                <a:latin typeface="Menlo" panose="020B0609030804020204" pitchFamily="49" charset="0"/>
              </a:rPr>
              <a:t>=&gt;</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p>
          <a:p>
            <a:pPr>
              <a:lnSpc>
                <a:spcPts val="1350"/>
              </a:lnSpc>
              <a:buNone/>
            </a:pPr>
            <a:r>
              <a:rPr lang="en-US" sz="2000" b="0" dirty="0">
                <a:solidFill>
                  <a:srgbClr val="6A9955"/>
                </a:solidFill>
                <a:effectLst/>
                <a:latin typeface="Menlo" panose="020B0609030804020204" pitchFamily="49" charset="0"/>
              </a:rPr>
              <a:t>/**</a:t>
            </a:r>
            <a:endParaRPr lang="en-US" sz="2000" b="0" dirty="0">
              <a:solidFill>
                <a:srgbClr val="CCCCCC"/>
              </a:solidFill>
              <a:effectLst/>
              <a:latin typeface="Menlo" panose="020B0609030804020204" pitchFamily="49" charset="0"/>
            </a:endParaRPr>
          </a:p>
          <a:p>
            <a:pPr>
              <a:lnSpc>
                <a:spcPts val="1350"/>
              </a:lnSpc>
              <a:buNone/>
            </a:pPr>
            <a:r>
              <a:rPr lang="en-US" sz="2000" b="0" dirty="0">
                <a:solidFill>
                  <a:srgbClr val="6A9955"/>
                </a:solidFill>
                <a:effectLst/>
                <a:latin typeface="Menlo" panose="020B0609030804020204" pitchFamily="49" charset="0"/>
              </a:rPr>
              <a:t>* Function to fetch the question data based on the question ID.</a:t>
            </a:r>
            <a:endParaRPr lang="en-US" sz="2000" b="0" dirty="0">
              <a:solidFill>
                <a:srgbClr val="CCCCCC"/>
              </a:solidFill>
              <a:effectLst/>
              <a:latin typeface="Menlo" panose="020B0609030804020204" pitchFamily="49" charset="0"/>
            </a:endParaRPr>
          </a:p>
          <a:p>
            <a:pPr>
              <a:lnSpc>
                <a:spcPts val="1350"/>
              </a:lnSpc>
              <a:buNone/>
            </a:pPr>
            <a:r>
              <a:rPr lang="en-US" sz="2000" b="0" dirty="0">
                <a:solidFill>
                  <a:srgbClr val="6A9955"/>
                </a:solidFill>
                <a:effectLst/>
                <a:latin typeface="Menlo" panose="020B0609030804020204" pitchFamily="49" charset="0"/>
              </a:rPr>
              <a:t>*/</a:t>
            </a:r>
            <a:endParaRPr lang="en-US" sz="2000" b="0" dirty="0">
              <a:solidFill>
                <a:srgbClr val="CCCCCC"/>
              </a:solidFill>
              <a:effectLst/>
              <a:latin typeface="Menlo" panose="020B0609030804020204" pitchFamily="49" charset="0"/>
            </a:endParaRPr>
          </a:p>
          <a:p>
            <a:pPr>
              <a:lnSpc>
                <a:spcPts val="1350"/>
              </a:lnSpc>
              <a:buNone/>
            </a:pPr>
            <a:r>
              <a:rPr lang="en-US" sz="2000" b="0" dirty="0">
                <a:solidFill>
                  <a:srgbClr val="569CD6"/>
                </a:solidFill>
                <a:effectLst/>
                <a:latin typeface="Menlo" panose="020B0609030804020204" pitchFamily="49" charset="0"/>
              </a:rPr>
              <a:t>const</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fetchData =</a:t>
            </a:r>
            <a:r>
              <a:rPr lang="en-US" sz="2000" b="0" dirty="0">
                <a:solidFill>
                  <a:srgbClr val="CCCCCC"/>
                </a:solidFill>
                <a:effectLst/>
                <a:latin typeface="Menlo" panose="020B0609030804020204" pitchFamily="49" charset="0"/>
              </a:rPr>
              <a:t> </a:t>
            </a:r>
            <a:r>
              <a:rPr lang="en-US" sz="2000" b="0" dirty="0">
                <a:solidFill>
                  <a:srgbClr val="569CD6"/>
                </a:solidFill>
                <a:effectLst/>
                <a:latin typeface="Menlo" panose="020B0609030804020204" pitchFamily="49" charset="0"/>
              </a:rPr>
              <a:t>async</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r>
              <a:rPr lang="en-US" sz="2000" b="0" dirty="0">
                <a:solidFill>
                  <a:srgbClr val="CCCCCC"/>
                </a:solidFill>
                <a:effectLst/>
                <a:latin typeface="Menlo" panose="020B0609030804020204" pitchFamily="49" charset="0"/>
              </a:rPr>
              <a:t> </a:t>
            </a:r>
            <a:r>
              <a:rPr lang="en-US" sz="2000" b="0" dirty="0">
                <a:solidFill>
                  <a:srgbClr val="569CD6"/>
                </a:solidFill>
                <a:effectLst/>
                <a:latin typeface="Menlo" panose="020B0609030804020204" pitchFamily="49" charset="0"/>
              </a:rPr>
              <a:t>=&gt;</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p>
          <a:p>
            <a:pPr>
              <a:lnSpc>
                <a:spcPts val="1350"/>
              </a:lnSpc>
              <a:buNone/>
            </a:pPr>
            <a:r>
              <a:rPr lang="en-US" sz="2000" b="0" dirty="0">
                <a:solidFill>
                  <a:srgbClr val="C586C0"/>
                </a:solidFill>
                <a:effectLst/>
                <a:latin typeface="Menlo" panose="020B0609030804020204" pitchFamily="49" charset="0"/>
              </a:rPr>
              <a:t>	try</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p>
          <a:p>
            <a:pPr>
              <a:lnSpc>
                <a:spcPts val="1350"/>
              </a:lnSpc>
              <a:buNone/>
            </a:pPr>
            <a:r>
              <a:rPr lang="en-US" sz="2000" b="0" dirty="0">
                <a:solidFill>
                  <a:srgbClr val="569CD6"/>
                </a:solidFill>
                <a:effectLst/>
                <a:latin typeface="Menlo" panose="020B0609030804020204" pitchFamily="49" charset="0"/>
              </a:rPr>
              <a:t>		const</a:t>
            </a:r>
            <a:r>
              <a:rPr lang="en-US" sz="2000" b="0" dirty="0">
                <a:solidFill>
                  <a:srgbClr val="CCCCCC"/>
                </a:solidFill>
                <a:effectLst/>
                <a:latin typeface="Menlo" panose="020B0609030804020204" pitchFamily="49" charset="0"/>
              </a:rPr>
              <a:t> </a:t>
            </a:r>
            <a:r>
              <a:rPr lang="en-US" sz="2000" b="0" dirty="0">
                <a:solidFill>
                  <a:srgbClr val="4FC1FF"/>
                </a:solidFill>
                <a:effectLst/>
                <a:latin typeface="Menlo" panose="020B0609030804020204" pitchFamily="49" charset="0"/>
              </a:rPr>
              <a:t>res</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r>
              <a:rPr lang="en-US" sz="2000" b="0" dirty="0">
                <a:solidFill>
                  <a:srgbClr val="CCCCCC"/>
                </a:solidFill>
                <a:effectLst/>
                <a:latin typeface="Menlo" panose="020B0609030804020204" pitchFamily="49" charset="0"/>
              </a:rPr>
              <a:t> </a:t>
            </a:r>
            <a:r>
              <a:rPr lang="en-US" sz="2000" b="0" dirty="0">
                <a:solidFill>
                  <a:srgbClr val="C586C0"/>
                </a:solidFill>
                <a:effectLst/>
                <a:latin typeface="Menlo" panose="020B0609030804020204" pitchFamily="49" charset="0"/>
              </a:rPr>
              <a:t>await</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getQuestionById(</a:t>
            </a:r>
            <a:r>
              <a:rPr lang="en-US" sz="2000" b="0" dirty="0">
                <a:solidFill>
                  <a:srgbClr val="4FC1FF"/>
                </a:solidFill>
                <a:effectLst/>
                <a:latin typeface="Menlo" panose="020B0609030804020204" pitchFamily="49" charset="0"/>
              </a:rPr>
              <a:t>questionID</a:t>
            </a:r>
            <a:r>
              <a:rPr lang="en-US" sz="2000" b="0" dirty="0">
                <a:solidFill>
                  <a:schemeClr val="tx1"/>
                </a:solidFill>
                <a:effectLst/>
                <a:latin typeface="Menlo" panose="020B0609030804020204" pitchFamily="49" charset="0"/>
              </a:rPr>
              <a:t>,</a:t>
            </a:r>
            <a:r>
              <a:rPr lang="en-US" sz="2000" b="0" dirty="0">
                <a:solidFill>
                  <a:srgbClr val="CCCCCC"/>
                </a:solidFill>
                <a:effectLst/>
                <a:latin typeface="Menlo" panose="020B0609030804020204" pitchFamily="49" charset="0"/>
              </a:rPr>
              <a:t> </a:t>
            </a:r>
            <a:r>
              <a:rPr lang="en-US" sz="2000" b="0" dirty="0">
                <a:solidFill>
                  <a:srgbClr val="4FC1FF"/>
                </a:solidFill>
                <a:effectLst/>
                <a:latin typeface="Menlo" panose="020B0609030804020204" pitchFamily="49" charset="0"/>
              </a:rPr>
              <a:t>user</a:t>
            </a:r>
            <a:r>
              <a:rPr lang="en-US" sz="2000" b="0" dirty="0">
                <a:solidFill>
                  <a:srgbClr val="CCCCCC"/>
                </a:solidFill>
                <a:effectLst/>
                <a:latin typeface="Menlo" panose="020B0609030804020204" pitchFamily="49" charset="0"/>
              </a:rPr>
              <a:t>.</a:t>
            </a:r>
            <a:r>
              <a:rPr lang="en-US" sz="2000" b="0" dirty="0">
                <a:solidFill>
                  <a:srgbClr val="9CDCFE"/>
                </a:solidFill>
                <a:effectLst/>
                <a:latin typeface="Menlo" panose="020B0609030804020204" pitchFamily="49" charset="0"/>
              </a:rPr>
              <a:t>username</a:t>
            </a:r>
            <a:r>
              <a:rPr lang="en-US" sz="2000" b="0" dirty="0">
                <a:solidFill>
                  <a:schemeClr val="tx1"/>
                </a:solidFill>
                <a:effectLst/>
                <a:latin typeface="Menlo" panose="020B0609030804020204" pitchFamily="49" charset="0"/>
              </a:rPr>
              <a:t>);</a:t>
            </a:r>
          </a:p>
          <a:p>
            <a:pPr>
              <a:lnSpc>
                <a:spcPts val="1350"/>
              </a:lnSpc>
              <a:buNone/>
            </a:pPr>
            <a:r>
              <a:rPr lang="en-US" sz="2000" b="0" dirty="0">
                <a:solidFill>
                  <a:srgbClr val="DCDCAA"/>
                </a:solidFill>
                <a:effectLst/>
                <a:latin typeface="Menlo" panose="020B0609030804020204" pitchFamily="49" charset="0"/>
              </a:rPr>
              <a:t>		</a:t>
            </a:r>
            <a:r>
              <a:rPr lang="en-US" sz="2000" b="0" dirty="0">
                <a:solidFill>
                  <a:schemeClr val="tx1"/>
                </a:solidFill>
                <a:effectLst/>
                <a:latin typeface="Menlo" panose="020B0609030804020204" pitchFamily="49" charset="0"/>
              </a:rPr>
              <a:t>setQuestion(</a:t>
            </a:r>
            <a:r>
              <a:rPr lang="en-US" sz="2000" b="0" dirty="0">
                <a:solidFill>
                  <a:srgbClr val="4FC1FF"/>
                </a:solidFill>
                <a:effectLst/>
                <a:latin typeface="Menlo" panose="020B0609030804020204" pitchFamily="49" charset="0"/>
              </a:rPr>
              <a:t>res</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r>
              <a:rPr lang="en-US" sz="2000" b="0" dirty="0">
                <a:solidFill>
                  <a:srgbClr val="CCCCCC"/>
                </a:solidFill>
                <a:effectLst/>
                <a:latin typeface="Menlo" panose="020B0609030804020204" pitchFamily="49" charset="0"/>
              </a:rPr>
              <a:t> </a:t>
            </a:r>
            <a:r>
              <a:rPr lang="en-US" sz="2000" b="0" dirty="0">
                <a:solidFill>
                  <a:srgbClr val="569CD6"/>
                </a:solidFill>
                <a:effectLst/>
                <a:latin typeface="Menlo" panose="020B0609030804020204" pitchFamily="49" charset="0"/>
              </a:rPr>
              <a:t>null</a:t>
            </a:r>
            <a:r>
              <a:rPr lang="en-US" sz="2000" b="0" dirty="0">
                <a:solidFill>
                  <a:schemeClr val="tx1"/>
                </a:solidFill>
                <a:effectLst/>
                <a:latin typeface="Menlo" panose="020B0609030804020204" pitchFamily="49" charset="0"/>
              </a:rPr>
              <a:t>);</a:t>
            </a:r>
          </a:p>
          <a:p>
            <a:pPr>
              <a:lnSpc>
                <a:spcPts val="1350"/>
              </a:lnSpc>
              <a:buNone/>
            </a:pP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 } </a:t>
            </a:r>
            <a:r>
              <a:rPr lang="en-US" sz="2000" b="0" dirty="0">
                <a:solidFill>
                  <a:srgbClr val="C586C0"/>
                </a:solidFill>
                <a:effectLst/>
                <a:latin typeface="Menlo" panose="020B0609030804020204" pitchFamily="49" charset="0"/>
              </a:rPr>
              <a:t>catch</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a:t>
            </a:r>
            <a:r>
              <a:rPr lang="en-US" sz="2000" b="0" dirty="0">
                <a:solidFill>
                  <a:srgbClr val="9CDCFE"/>
                </a:solidFill>
                <a:effectLst/>
                <a:latin typeface="Menlo" panose="020B0609030804020204" pitchFamily="49" charset="0"/>
              </a:rPr>
              <a:t>error</a:t>
            </a:r>
            <a:r>
              <a:rPr lang="en-US" sz="2000" b="0" dirty="0">
                <a:solidFill>
                  <a:schemeClr val="tx1"/>
                </a:solidFill>
                <a:effectLst/>
                <a:latin typeface="Menlo" panose="020B0609030804020204" pitchFamily="49" charset="0"/>
              </a:rPr>
              <a:t>) {</a:t>
            </a:r>
          </a:p>
          <a:p>
            <a:pPr>
              <a:lnSpc>
                <a:spcPts val="1350"/>
              </a:lnSpc>
              <a:buNone/>
            </a:pPr>
            <a:r>
              <a:rPr lang="en-US" sz="2000" b="0" dirty="0">
                <a:solidFill>
                  <a:srgbClr val="9CDCFE"/>
                </a:solidFill>
                <a:effectLst/>
                <a:latin typeface="Menlo" panose="020B0609030804020204" pitchFamily="49" charset="0"/>
              </a:rPr>
              <a:t>		console</a:t>
            </a:r>
            <a:r>
              <a:rPr lang="en-US" sz="2000" b="0" dirty="0">
                <a:solidFill>
                  <a:schemeClr val="tx1"/>
                </a:solidFill>
                <a:effectLst/>
                <a:latin typeface="Menlo" panose="020B0609030804020204" pitchFamily="49" charset="0"/>
              </a:rPr>
              <a:t>.error(</a:t>
            </a:r>
            <a:r>
              <a:rPr lang="en-US" sz="2000" b="0" dirty="0">
                <a:solidFill>
                  <a:srgbClr val="CE9178"/>
                </a:solidFill>
                <a:effectLst/>
                <a:latin typeface="Menlo" panose="020B0609030804020204" pitchFamily="49" charset="0"/>
              </a:rPr>
              <a:t>'Error fetching question:'</a:t>
            </a:r>
            <a:r>
              <a:rPr lang="en-US" sz="2000" b="0" dirty="0">
                <a:solidFill>
                  <a:srgbClr val="CCCCCC"/>
                </a:solidFill>
                <a:effectLst/>
                <a:latin typeface="Menlo" panose="020B0609030804020204" pitchFamily="49" charset="0"/>
              </a:rPr>
              <a:t>, </a:t>
            </a:r>
            <a:r>
              <a:rPr lang="en-US" sz="2000" b="0" dirty="0">
                <a:solidFill>
                  <a:srgbClr val="9CDCFE"/>
                </a:solidFill>
                <a:effectLst/>
                <a:latin typeface="Menlo" panose="020B0609030804020204" pitchFamily="49" charset="0"/>
              </a:rPr>
              <a:t>error</a:t>
            </a:r>
            <a:r>
              <a:rPr lang="en-US" sz="2000" b="0" dirty="0">
                <a:solidFill>
                  <a:schemeClr val="tx1"/>
                </a:solidFill>
                <a:effectLst/>
                <a:latin typeface="Menlo" panose="020B0609030804020204" pitchFamily="49" charset="0"/>
              </a:rPr>
              <a:t>);</a:t>
            </a:r>
          </a:p>
          <a:p>
            <a:pPr>
              <a:lnSpc>
                <a:spcPts val="1350"/>
              </a:lnSpc>
              <a:buNone/>
            </a:pP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  }</a:t>
            </a:r>
          </a:p>
          <a:p>
            <a:pPr>
              <a:lnSpc>
                <a:spcPts val="1350"/>
              </a:lnSpc>
              <a:buNone/>
            </a:pPr>
            <a:r>
              <a:rPr lang="en-US" sz="2000" b="0" dirty="0">
                <a:solidFill>
                  <a:schemeClr val="tx1"/>
                </a:solidFill>
                <a:effectLst/>
                <a:latin typeface="Menlo" panose="020B0609030804020204" pitchFamily="49" charset="0"/>
              </a:rPr>
              <a:t>  };</a:t>
            </a:r>
          </a:p>
          <a:p>
            <a:pPr>
              <a:lnSpc>
                <a:spcPts val="1350"/>
              </a:lnSpc>
              <a:buNone/>
            </a:pPr>
            <a:r>
              <a:rPr lang="en-US" sz="2000" b="0" dirty="0">
                <a:solidFill>
                  <a:srgbClr val="DCDCAA"/>
                </a:solidFill>
                <a:effectLst/>
                <a:latin typeface="Menlo" panose="020B0609030804020204" pitchFamily="49" charset="0"/>
              </a:rPr>
              <a:t>	</a:t>
            </a:r>
            <a:r>
              <a:rPr lang="en-US" sz="2000" b="0" dirty="0">
                <a:solidFill>
                  <a:schemeClr val="tx1"/>
                </a:solidFill>
                <a:effectLst/>
                <a:latin typeface="Menlo" panose="020B0609030804020204" pitchFamily="49" charset="0"/>
              </a:rPr>
              <a:t>fetchData().catch(</a:t>
            </a:r>
            <a:r>
              <a:rPr lang="en-US" sz="2000" b="0" dirty="0">
                <a:solidFill>
                  <a:srgbClr val="9CDCFE"/>
                </a:solidFill>
                <a:effectLst/>
                <a:latin typeface="Menlo" panose="020B0609030804020204" pitchFamily="49" charset="0"/>
              </a:rPr>
              <a:t>e</a:t>
            </a:r>
            <a:r>
              <a:rPr lang="en-US" sz="2000" b="0" dirty="0">
                <a:solidFill>
                  <a:srgbClr val="CCCCCC"/>
                </a:solidFill>
                <a:effectLst/>
                <a:latin typeface="Menlo" panose="020B0609030804020204" pitchFamily="49" charset="0"/>
              </a:rPr>
              <a:t> </a:t>
            </a:r>
            <a:r>
              <a:rPr lang="en-US" sz="2000" b="0" dirty="0">
                <a:solidFill>
                  <a:schemeClr val="tx1"/>
                </a:solidFill>
                <a:effectLst/>
                <a:latin typeface="Menlo" panose="020B0609030804020204" pitchFamily="49" charset="0"/>
              </a:rPr>
              <a:t>=&gt;</a:t>
            </a:r>
            <a:r>
              <a:rPr lang="en-US" sz="2000" b="0" dirty="0">
                <a:solidFill>
                  <a:srgbClr val="CCCCCC"/>
                </a:solidFill>
                <a:effectLst/>
                <a:latin typeface="Menlo" panose="020B0609030804020204" pitchFamily="49" charset="0"/>
              </a:rPr>
              <a:t> </a:t>
            </a:r>
            <a:r>
              <a:rPr lang="en-US" sz="2000" b="0" dirty="0">
                <a:solidFill>
                  <a:srgbClr val="9CDCFE"/>
                </a:solidFill>
                <a:effectLst/>
                <a:latin typeface="Menlo" panose="020B0609030804020204" pitchFamily="49" charset="0"/>
              </a:rPr>
              <a:t>console</a:t>
            </a:r>
            <a:r>
              <a:rPr lang="en-US" sz="2000" b="0" dirty="0">
                <a:solidFill>
                  <a:schemeClr val="tx1"/>
                </a:solidFill>
                <a:effectLst/>
                <a:latin typeface="Menlo" panose="020B0609030804020204" pitchFamily="49" charset="0"/>
              </a:rPr>
              <a:t>.log(</a:t>
            </a:r>
            <a:r>
              <a:rPr lang="en-US" sz="2000" b="0" dirty="0">
                <a:solidFill>
                  <a:srgbClr val="9CDCFE"/>
                </a:solidFill>
                <a:effectLst/>
                <a:latin typeface="Menlo" panose="020B0609030804020204" pitchFamily="49" charset="0"/>
              </a:rPr>
              <a:t>e</a:t>
            </a:r>
            <a:r>
              <a:rPr lang="en-US" sz="2000" b="0" dirty="0">
                <a:solidFill>
                  <a:schemeClr val="tx1"/>
                </a:solidFill>
                <a:effectLst/>
                <a:latin typeface="Menlo" panose="020B0609030804020204" pitchFamily="49" charset="0"/>
              </a:rPr>
              <a:t>));</a:t>
            </a:r>
          </a:p>
          <a:p>
            <a:pPr>
              <a:lnSpc>
                <a:spcPts val="1350"/>
              </a:lnSpc>
              <a:buNone/>
            </a:pPr>
            <a:r>
              <a:rPr lang="en-US" sz="2000" b="0" dirty="0">
                <a:solidFill>
                  <a:schemeClr val="tx1"/>
                </a:solidFill>
                <a:effectLst/>
                <a:latin typeface="Menlo" panose="020B0609030804020204" pitchFamily="49" charset="0"/>
              </a:rPr>
              <a:t>}, [</a:t>
            </a:r>
            <a:r>
              <a:rPr lang="en-US" sz="2000" b="0" dirty="0">
                <a:solidFill>
                  <a:srgbClr val="4FC1FF"/>
                </a:solidFill>
                <a:effectLst/>
                <a:latin typeface="Menlo" panose="020B0609030804020204" pitchFamily="49" charset="0"/>
              </a:rPr>
              <a:t>questionID</a:t>
            </a:r>
            <a:r>
              <a:rPr lang="en-US" sz="2000" b="0" dirty="0">
                <a:solidFill>
                  <a:schemeClr val="tx1"/>
                </a:solidFill>
                <a:effectLst/>
                <a:latin typeface="Menlo" panose="020B0609030804020204" pitchFamily="49" charset="0"/>
              </a:rPr>
              <a:t>,</a:t>
            </a:r>
            <a:r>
              <a:rPr lang="en-US" sz="2000" b="0" dirty="0">
                <a:solidFill>
                  <a:srgbClr val="CCCCCC"/>
                </a:solidFill>
                <a:effectLst/>
                <a:latin typeface="Menlo" panose="020B0609030804020204" pitchFamily="49" charset="0"/>
              </a:rPr>
              <a:t> </a:t>
            </a:r>
            <a:r>
              <a:rPr lang="en-US" sz="2000" b="0" dirty="0">
                <a:solidFill>
                  <a:srgbClr val="4FC1FF"/>
                </a:solidFill>
                <a:effectLst/>
                <a:latin typeface="Menlo" panose="020B0609030804020204" pitchFamily="49" charset="0"/>
              </a:rPr>
              <a:t>user</a:t>
            </a:r>
            <a:r>
              <a:rPr lang="en-US" sz="2000" b="0" dirty="0">
                <a:solidFill>
                  <a:srgbClr val="CCCCCC"/>
                </a:solidFill>
                <a:effectLst/>
                <a:latin typeface="Menlo" panose="020B0609030804020204" pitchFamily="49" charset="0"/>
              </a:rPr>
              <a:t>.</a:t>
            </a:r>
            <a:r>
              <a:rPr lang="en-US" sz="2000" b="0" dirty="0">
                <a:solidFill>
                  <a:srgbClr val="9CDCFE"/>
                </a:solidFill>
                <a:effectLst/>
                <a:latin typeface="Menlo" panose="020B0609030804020204" pitchFamily="49" charset="0"/>
              </a:rPr>
              <a:t>username</a:t>
            </a:r>
            <a:r>
              <a:rPr lang="en-US" sz="2000" b="0" dirty="0">
                <a:solidFill>
                  <a:schemeClr val="tx1"/>
                </a:solidFill>
                <a:effectLst/>
                <a:latin typeface="Menlo" panose="020B0609030804020204" pitchFamily="49" charset="0"/>
              </a:rPr>
              <a:t>]);</a:t>
            </a:r>
          </a:p>
          <a:p>
            <a:pPr marL="0" indent="0">
              <a:buNone/>
            </a:pPr>
            <a:endParaRPr lang="en-US" sz="2000" dirty="0"/>
          </a:p>
        </p:txBody>
      </p:sp>
      <p:sp>
        <p:nvSpPr>
          <p:cNvPr id="4" name="Slide Number Placeholder 3">
            <a:extLst>
              <a:ext uri="{FF2B5EF4-FFF2-40B4-BE49-F238E27FC236}">
                <a16:creationId xmlns:a16="http://schemas.microsoft.com/office/drawing/2014/main" id="{291A3BF9-AE64-D5C5-A317-E797D1528DF0}"/>
              </a:ext>
            </a:extLst>
          </p:cNvPr>
          <p:cNvSpPr>
            <a:spLocks noGrp="1"/>
          </p:cNvSpPr>
          <p:nvPr>
            <p:ph type="sldNum" sz="quarter" idx="2"/>
          </p:nvPr>
        </p:nvSpPr>
        <p:spPr/>
        <p:txBody>
          <a:bodyPr/>
          <a:lstStyle/>
          <a:p>
            <a:fld id="{86CB4B4D-7CA3-9044-876B-883B54F8677D}" type="slidenum">
              <a:rPr lang="en-US" smtClean="0"/>
              <a:t>35</a:t>
            </a:fld>
            <a:endParaRPr lang="en-US"/>
          </a:p>
        </p:txBody>
      </p:sp>
      <p:sp>
        <p:nvSpPr>
          <p:cNvPr id="5" name="Arrow: Left 7">
            <a:extLst>
              <a:ext uri="{FF2B5EF4-FFF2-40B4-BE49-F238E27FC236}">
                <a16:creationId xmlns:a16="http://schemas.microsoft.com/office/drawing/2014/main" id="{96539F31-CD36-97EA-374D-F43EAD004061}"/>
              </a:ext>
            </a:extLst>
          </p:cNvPr>
          <p:cNvSpPr/>
          <p:nvPr/>
        </p:nvSpPr>
        <p:spPr>
          <a:xfrm>
            <a:off x="9148303" y="2603631"/>
            <a:ext cx="2437928" cy="1650738"/>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2400" dirty="0"/>
              <a:t>Async call to REST service</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
        <p:nvSpPr>
          <p:cNvPr id="6" name="Arrow: Left 7">
            <a:extLst>
              <a:ext uri="{FF2B5EF4-FFF2-40B4-BE49-F238E27FC236}">
                <a16:creationId xmlns:a16="http://schemas.microsoft.com/office/drawing/2014/main" id="{A6E1C971-532B-81F2-6831-306F608C0EEA}"/>
              </a:ext>
            </a:extLst>
          </p:cNvPr>
          <p:cNvSpPr/>
          <p:nvPr/>
        </p:nvSpPr>
        <p:spPr>
          <a:xfrm>
            <a:off x="5897936" y="4704758"/>
            <a:ext cx="2961251" cy="1834154"/>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dirty="0"/>
              <a:t>Run effect only when questionID and username changes</a:t>
            </a:r>
            <a:endParaRPr kumimoji="0" lang="en-US"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56537407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01206-D6D8-DD59-640C-1A3CB91B1F4C}"/>
              </a:ext>
            </a:extLst>
          </p:cNvPr>
          <p:cNvSpPr>
            <a:spLocks noGrp="1"/>
          </p:cNvSpPr>
          <p:nvPr>
            <p:ph type="title"/>
          </p:nvPr>
        </p:nvSpPr>
        <p:spPr/>
        <p:txBody>
          <a:bodyPr/>
          <a:lstStyle/>
          <a:p>
            <a:r>
              <a:rPr lang="en-US" dirty="0"/>
              <a:t>Interacting With a REST-based Server</a:t>
            </a:r>
          </a:p>
        </p:txBody>
      </p:sp>
      <p:sp>
        <p:nvSpPr>
          <p:cNvPr id="3" name="Text Placeholder 2">
            <a:extLst>
              <a:ext uri="{FF2B5EF4-FFF2-40B4-BE49-F238E27FC236}">
                <a16:creationId xmlns:a16="http://schemas.microsoft.com/office/drawing/2014/main" id="{B419CDC0-D58C-C6EE-AE4A-AD7E38E96A18}"/>
              </a:ext>
            </a:extLst>
          </p:cNvPr>
          <p:cNvSpPr>
            <a:spLocks noGrp="1"/>
          </p:cNvSpPr>
          <p:nvPr>
            <p:ph type="body" idx="1"/>
          </p:nvPr>
        </p:nvSpPr>
        <p:spPr>
          <a:xfrm>
            <a:off x="838199" y="1500159"/>
            <a:ext cx="10734207" cy="4705769"/>
          </a:xfrm>
        </p:spPr>
        <p:txBody>
          <a:bodyPr>
            <a:noAutofit/>
          </a:bodyPr>
          <a:lstStyle/>
          <a:p>
            <a:pPr>
              <a:lnSpc>
                <a:spcPts val="1350"/>
              </a:lnSpc>
              <a:buNone/>
            </a:pPr>
            <a:r>
              <a:rPr lang="en-US" sz="1600" dirty="0">
                <a:solidFill>
                  <a:srgbClr val="6A9955"/>
                </a:solidFill>
                <a:latin typeface="Consolas" panose="020B0609020204030204" pitchFamily="49" charset="0"/>
                <a:cs typeface="Consolas" panose="020B0609020204030204" pitchFamily="49" charset="0"/>
              </a:rPr>
              <a:t>/**</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6A9955"/>
                </a:solidFill>
                <a:latin typeface="Consolas" panose="020B0609020204030204" pitchFamily="49" charset="0"/>
                <a:cs typeface="Consolas" panose="020B0609020204030204" pitchFamily="49" charset="0"/>
              </a:rPr>
              <a:t>* Function to get a question by its ID.</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6A9955"/>
                </a:solidFill>
                <a:latin typeface="Consolas" panose="020B0609020204030204" pitchFamily="49" charset="0"/>
                <a:cs typeface="Consolas" panose="020B0609020204030204" pitchFamily="49" charset="0"/>
              </a:rPr>
              <a:t>*</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6A9955"/>
                </a:solidFill>
                <a:latin typeface="Consolas" panose="020B0609020204030204" pitchFamily="49" charset="0"/>
                <a:cs typeface="Consolas" panose="020B0609020204030204" pitchFamily="49" charset="0"/>
              </a:rPr>
              <a:t>* </a:t>
            </a:r>
            <a:r>
              <a:rPr lang="en-US" sz="1600" dirty="0">
                <a:solidFill>
                  <a:srgbClr val="569CD6"/>
                </a:solidFill>
                <a:latin typeface="Consolas" panose="020B0609020204030204" pitchFamily="49" charset="0"/>
                <a:cs typeface="Consolas" panose="020B0609020204030204" pitchFamily="49" charset="0"/>
              </a:rPr>
              <a:t>@param</a:t>
            </a:r>
            <a:r>
              <a:rPr lang="en-US" sz="1600" dirty="0">
                <a:solidFill>
                  <a:srgbClr val="6A9955"/>
                </a:solidFill>
                <a:latin typeface="Consolas" panose="020B0609020204030204" pitchFamily="49" charset="0"/>
                <a:cs typeface="Consolas" panose="020B0609020204030204" pitchFamily="49" charset="0"/>
              </a:rPr>
              <a:t> </a:t>
            </a:r>
            <a:r>
              <a:rPr lang="en-US" sz="1600" dirty="0">
                <a:solidFill>
                  <a:srgbClr val="9CDCFE"/>
                </a:solidFill>
                <a:latin typeface="Consolas" panose="020B0609020204030204" pitchFamily="49" charset="0"/>
                <a:cs typeface="Consolas" panose="020B0609020204030204" pitchFamily="49" charset="0"/>
              </a:rPr>
              <a:t>qid</a:t>
            </a:r>
            <a:r>
              <a:rPr lang="en-US" sz="1600" dirty="0">
                <a:solidFill>
                  <a:srgbClr val="6A9955"/>
                </a:solidFill>
                <a:latin typeface="Consolas" panose="020B0609020204030204" pitchFamily="49" charset="0"/>
                <a:cs typeface="Consolas" panose="020B0609020204030204" pitchFamily="49" charset="0"/>
              </a:rPr>
              <a:t> - The ID of the question to retrieve.</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6A9955"/>
                </a:solidFill>
                <a:latin typeface="Consolas" panose="020B0609020204030204" pitchFamily="49" charset="0"/>
                <a:cs typeface="Consolas" panose="020B0609020204030204" pitchFamily="49" charset="0"/>
              </a:rPr>
              <a:t>* </a:t>
            </a:r>
            <a:r>
              <a:rPr lang="en-US" sz="1600" dirty="0">
                <a:solidFill>
                  <a:srgbClr val="569CD6"/>
                </a:solidFill>
                <a:latin typeface="Consolas" panose="020B0609020204030204" pitchFamily="49" charset="0"/>
                <a:cs typeface="Consolas" panose="020B0609020204030204" pitchFamily="49" charset="0"/>
              </a:rPr>
              <a:t>@param</a:t>
            </a:r>
            <a:r>
              <a:rPr lang="en-US" sz="1600" dirty="0">
                <a:solidFill>
                  <a:srgbClr val="6A9955"/>
                </a:solidFill>
                <a:latin typeface="Consolas" panose="020B0609020204030204" pitchFamily="49" charset="0"/>
                <a:cs typeface="Consolas" panose="020B0609020204030204" pitchFamily="49" charset="0"/>
              </a:rPr>
              <a:t> </a:t>
            </a:r>
            <a:r>
              <a:rPr lang="en-US" sz="1600" dirty="0">
                <a:solidFill>
                  <a:srgbClr val="9CDCFE"/>
                </a:solidFill>
                <a:latin typeface="Consolas" panose="020B0609020204030204" pitchFamily="49" charset="0"/>
                <a:cs typeface="Consolas" panose="020B0609020204030204" pitchFamily="49" charset="0"/>
              </a:rPr>
              <a:t>username</a:t>
            </a:r>
            <a:r>
              <a:rPr lang="en-US" sz="1600" dirty="0">
                <a:solidFill>
                  <a:srgbClr val="6A9955"/>
                </a:solidFill>
                <a:latin typeface="Consolas" panose="020B0609020204030204" pitchFamily="49" charset="0"/>
                <a:cs typeface="Consolas" panose="020B0609020204030204" pitchFamily="49" charset="0"/>
              </a:rPr>
              <a:t> - The username of the user requesting the question.</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6A9955"/>
                </a:solidFill>
                <a:latin typeface="Consolas" panose="020B0609020204030204" pitchFamily="49" charset="0"/>
                <a:cs typeface="Consolas" panose="020B0609020204030204" pitchFamily="49" charset="0"/>
              </a:rPr>
              <a:t>* </a:t>
            </a:r>
            <a:r>
              <a:rPr lang="en-US" sz="1600" dirty="0">
                <a:solidFill>
                  <a:srgbClr val="569CD6"/>
                </a:solidFill>
                <a:latin typeface="Consolas" panose="020B0609020204030204" pitchFamily="49" charset="0"/>
                <a:cs typeface="Consolas" panose="020B0609020204030204" pitchFamily="49" charset="0"/>
              </a:rPr>
              <a:t>@throws</a:t>
            </a:r>
            <a:r>
              <a:rPr lang="en-US" sz="1600" dirty="0">
                <a:solidFill>
                  <a:srgbClr val="6A9955"/>
                </a:solidFill>
                <a:latin typeface="Consolas" panose="020B0609020204030204" pitchFamily="49" charset="0"/>
                <a:cs typeface="Consolas" panose="020B0609020204030204" pitchFamily="49" charset="0"/>
              </a:rPr>
              <a:t> Error if there is an issue fetching the question by ID.</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6A9955"/>
                </a:solidFill>
                <a:latin typeface="Consolas" panose="020B0609020204030204" pitchFamily="49" charset="0"/>
                <a:cs typeface="Consolas" panose="020B0609020204030204" pitchFamily="49" charset="0"/>
              </a:rPr>
              <a:t>*/</a:t>
            </a:r>
            <a:endParaRPr lang="en-US" sz="1600" dirty="0">
              <a:solidFill>
                <a:srgbClr val="CCCCCC"/>
              </a:solidFill>
              <a:latin typeface="Consolas" panose="020B0609020204030204" pitchFamily="49" charset="0"/>
              <a:cs typeface="Consolas" panose="020B0609020204030204" pitchFamily="49" charset="0"/>
            </a:endParaRPr>
          </a:p>
          <a:p>
            <a:pPr>
              <a:lnSpc>
                <a:spcPts val="1350"/>
              </a:lnSpc>
              <a:buNone/>
            </a:pPr>
            <a:r>
              <a:rPr lang="en-US" sz="1600" dirty="0">
                <a:solidFill>
                  <a:srgbClr val="569CD6"/>
                </a:solidFill>
                <a:latin typeface="Consolas" panose="020B0609020204030204" pitchFamily="49" charset="0"/>
                <a:cs typeface="Consolas" panose="020B0609020204030204" pitchFamily="49" charset="0"/>
              </a:rPr>
              <a:t>const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getQuestionById = </a:t>
            </a:r>
            <a:r>
              <a:rPr lang="en-US" sz="1600" dirty="0">
                <a:solidFill>
                  <a:srgbClr val="569CD6"/>
                </a:solidFill>
                <a:latin typeface="Consolas" panose="020B0609020204030204" pitchFamily="49" charset="0"/>
                <a:cs typeface="Consolas" panose="020B0609020204030204" pitchFamily="49" charset="0"/>
              </a:rPr>
              <a:t>async</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a:t>
            </a:r>
          </a:p>
          <a:p>
            <a:pPr>
              <a:lnSpc>
                <a:spcPts val="1350"/>
              </a:lnSpc>
              <a:buNone/>
            </a:pPr>
            <a:r>
              <a:rPr lang="en-US" sz="1600" dirty="0">
                <a:solidFill>
                  <a:srgbClr val="9CDCFE"/>
                </a:solidFill>
                <a:latin typeface="Consolas" panose="020B0609020204030204" pitchFamily="49" charset="0"/>
                <a:cs typeface="Consolas" panose="020B0609020204030204" pitchFamily="49" charset="0"/>
              </a:rPr>
              <a:t>qid</a:t>
            </a:r>
            <a:r>
              <a:rPr lang="en-US" sz="1600" dirty="0">
                <a:solidFill>
                  <a:schemeClr val="tx1"/>
                </a:solidFill>
                <a:latin typeface="Consolas" panose="020B0609020204030204" pitchFamily="49" charset="0"/>
                <a:cs typeface="Consolas" panose="020B0609020204030204" pitchFamily="49" charset="0"/>
              </a:rPr>
              <a: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EC9B0"/>
                </a:solidFill>
                <a:latin typeface="Consolas" panose="020B0609020204030204" pitchFamily="49" charset="0"/>
                <a:cs typeface="Consolas" panose="020B0609020204030204" pitchFamily="49" charset="0"/>
              </a:rPr>
              <a:t>string</a:t>
            </a:r>
            <a:r>
              <a:rPr lang="en-US" sz="1600" dirty="0">
                <a:solidFill>
                  <a:srgbClr val="CCCCCC"/>
                </a:solidFill>
                <a:latin typeface="Consolas" panose="020B0609020204030204" pitchFamily="49" charset="0"/>
                <a:cs typeface="Consolas" panose="020B0609020204030204" pitchFamily="49" charset="0"/>
              </a:rPr>
              <a:t>,</a:t>
            </a:r>
          </a:p>
          <a:p>
            <a:pPr>
              <a:lnSpc>
                <a:spcPts val="1350"/>
              </a:lnSpc>
              <a:buNone/>
            </a:pPr>
            <a:r>
              <a:rPr lang="en-US" sz="1600" dirty="0">
                <a:solidFill>
                  <a:srgbClr val="9CDCFE"/>
                </a:solidFill>
                <a:latin typeface="Consolas" panose="020B0609020204030204" pitchFamily="49" charset="0"/>
                <a:cs typeface="Consolas" panose="020B0609020204030204" pitchFamily="49" charset="0"/>
              </a:rPr>
              <a:t>username</a:t>
            </a:r>
            <a:r>
              <a:rPr lang="en-US" sz="1600" dirty="0">
                <a:solidFill>
                  <a:schemeClr val="tx1"/>
                </a:solidFill>
                <a:latin typeface="Consolas" panose="020B0609020204030204" pitchFamily="49" charset="0"/>
                <a:cs typeface="Consolas" panose="020B0609020204030204" pitchFamily="49" charset="0"/>
              </a:rPr>
              <a: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EC9B0"/>
                </a:solidFill>
                <a:latin typeface="Consolas" panose="020B0609020204030204" pitchFamily="49" charset="0"/>
                <a:cs typeface="Consolas" panose="020B0609020204030204" pitchFamily="49" charset="0"/>
              </a:rPr>
              <a:t>string</a:t>
            </a:r>
            <a:r>
              <a:rPr lang="en-US" sz="1600" dirty="0">
                <a:solidFill>
                  <a:srgbClr val="CCCCCC"/>
                </a:solidFill>
                <a:latin typeface="Consolas" panose="020B0609020204030204" pitchFamily="49" charset="0"/>
                <a:cs typeface="Consolas" panose="020B0609020204030204" pitchFamily="49" charset="0"/>
              </a:rPr>
              <a:t>,</a:t>
            </a:r>
          </a:p>
          <a:p>
            <a:pPr>
              <a:lnSpc>
                <a:spcPts val="1350"/>
              </a:lnSpc>
              <a:buNone/>
            </a:pPr>
            <a:r>
              <a:rPr lang="en-US" sz="1600" dirty="0">
                <a:solidFill>
                  <a:schemeClr val="tx1"/>
                </a:solidFill>
                <a:latin typeface="Consolas" panose="020B0609020204030204" pitchFamily="49" charset="0"/>
                <a:cs typeface="Consolas" panose="020B0609020204030204" pitchFamily="49" charset="0"/>
              </a:rPr>
              <a: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EC9B0"/>
                </a:solidFill>
                <a:latin typeface="Consolas" panose="020B0609020204030204" pitchFamily="49" charset="0"/>
                <a:cs typeface="Consolas" panose="020B0609020204030204" pitchFamily="49" charset="0"/>
              </a:rPr>
              <a:t>Promise</a:t>
            </a:r>
            <a:r>
              <a:rPr lang="en-US" sz="1600" dirty="0">
                <a:solidFill>
                  <a:schemeClr val="tx1"/>
                </a:solidFill>
                <a:latin typeface="Consolas" panose="020B0609020204030204" pitchFamily="49" charset="0"/>
                <a:cs typeface="Consolas" panose="020B0609020204030204" pitchFamily="49" charset="0"/>
              </a:rPr>
              <a:t>&lt;</a:t>
            </a:r>
            <a:r>
              <a:rPr lang="en-US" sz="1600" dirty="0">
                <a:solidFill>
                  <a:srgbClr val="4EC9B0"/>
                </a:solidFill>
                <a:latin typeface="Consolas" panose="020B0609020204030204" pitchFamily="49" charset="0"/>
                <a:cs typeface="Consolas" panose="020B0609020204030204" pitchFamily="49" charset="0"/>
              </a:rPr>
              <a:t>PopulatedDatabaseQuestion</a:t>
            </a:r>
            <a:r>
              <a:rPr lang="en-US" sz="1600" dirty="0">
                <a:solidFill>
                  <a:schemeClr val="tx1"/>
                </a:solidFill>
                <a:latin typeface="Consolas" panose="020B0609020204030204" pitchFamily="49" charset="0"/>
                <a:cs typeface="Consolas" panose="020B0609020204030204" pitchFamily="49" charset="0"/>
              </a:rPr>
              <a:t>&gt; =&gt; {</a:t>
            </a:r>
          </a:p>
          <a:p>
            <a:pPr>
              <a:lnSpc>
                <a:spcPts val="1350"/>
              </a:lnSpc>
              <a:buNone/>
            </a:pPr>
            <a:r>
              <a:rPr lang="en-US" sz="1600" dirty="0">
                <a:solidFill>
                  <a:srgbClr val="569CD6"/>
                </a:solidFill>
                <a:latin typeface="Consolas" panose="020B0609020204030204" pitchFamily="49" charset="0"/>
                <a:cs typeface="Consolas" panose="020B0609020204030204" pitchFamily="49" charset="0"/>
              </a:rPr>
              <a:t> const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FC1FF"/>
                </a:solidFill>
                <a:latin typeface="Consolas" panose="020B0609020204030204" pitchFamily="49" charset="0"/>
                <a:cs typeface="Consolas" panose="020B0609020204030204" pitchFamily="49" charset="0"/>
              </a:rPr>
              <a:t>res</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C586C0"/>
                </a:solidFill>
                <a:latin typeface="Consolas" panose="020B0609020204030204" pitchFamily="49" charset="0"/>
                <a:cs typeface="Consolas" panose="020B0609020204030204" pitchFamily="49" charset="0"/>
              </a:rPr>
              <a:t>await</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FC1FF"/>
                </a:solidFill>
                <a:latin typeface="Consolas" panose="020B0609020204030204" pitchFamily="49" charset="0"/>
                <a:cs typeface="Consolas" panose="020B0609020204030204" pitchFamily="49" charset="0"/>
              </a:rPr>
              <a:t>api</a:t>
            </a:r>
            <a:r>
              <a:rPr lang="en-US" sz="1600" dirty="0">
                <a:solidFill>
                  <a:schemeClr val="tx1"/>
                </a:solidFill>
                <a:latin typeface="Consolas" panose="020B0609020204030204" pitchFamily="49" charset="0"/>
                <a:cs typeface="Consolas" panose="020B0609020204030204" pitchFamily="49" charset="0"/>
              </a:rPr>
              <a:t>.get(`</a:t>
            </a:r>
            <a:r>
              <a:rPr lang="en-US" sz="1600" dirty="0">
                <a:solidFill>
                  <a:srgbClr val="569CD6"/>
                </a:solidFill>
                <a:latin typeface="Consolas" panose="020B0609020204030204" pitchFamily="49" charset="0"/>
                <a:cs typeface="Consolas" panose="020B0609020204030204" pitchFamily="49" charset="0"/>
              </a:rPr>
              <a:t>${</a:t>
            </a:r>
            <a:r>
              <a:rPr lang="en-US" sz="1600" dirty="0">
                <a:solidFill>
                  <a:srgbClr val="4FC1FF"/>
                </a:solidFill>
                <a:latin typeface="Consolas" panose="020B0609020204030204" pitchFamily="49" charset="0"/>
                <a:cs typeface="Consolas" panose="020B0609020204030204" pitchFamily="49" charset="0"/>
              </a:rPr>
              <a:t>QUESTION_API_URL</a:t>
            </a:r>
            <a:r>
              <a:rPr lang="en-US" sz="1600" dirty="0">
                <a:solidFill>
                  <a:srgbClr val="569CD6"/>
                </a:solidFill>
                <a:latin typeface="Consolas" panose="020B0609020204030204" pitchFamily="49" charset="0"/>
                <a:cs typeface="Consolas" panose="020B0609020204030204" pitchFamily="49" charset="0"/>
              </a:rPr>
              <a:t>}</a:t>
            </a:r>
            <a:r>
              <a:rPr lang="en-US" sz="1600" dirty="0">
                <a:solidFill>
                  <a:srgbClr val="CE9178"/>
                </a:solidFill>
                <a:latin typeface="Consolas" panose="020B0609020204030204" pitchFamily="49" charset="0"/>
                <a:cs typeface="Consolas" panose="020B0609020204030204" pitchFamily="49" charset="0"/>
              </a:rPr>
              <a:t>/getQuestionById/</a:t>
            </a:r>
            <a:r>
              <a:rPr lang="en-US" sz="1600" dirty="0">
                <a:solidFill>
                  <a:srgbClr val="569CD6"/>
                </a:solidFill>
                <a:latin typeface="Consolas" panose="020B0609020204030204" pitchFamily="49" charset="0"/>
                <a:cs typeface="Consolas" panose="020B0609020204030204" pitchFamily="49" charset="0"/>
              </a:rPr>
              <a:t>${</a:t>
            </a:r>
            <a:r>
              <a:rPr lang="en-US" sz="1600" dirty="0">
                <a:solidFill>
                  <a:srgbClr val="9CDCFE"/>
                </a:solidFill>
                <a:latin typeface="Consolas" panose="020B0609020204030204" pitchFamily="49" charset="0"/>
                <a:cs typeface="Consolas" panose="020B0609020204030204" pitchFamily="49" charset="0"/>
              </a:rPr>
              <a:t>qid</a:t>
            </a:r>
            <a:r>
              <a:rPr lang="en-US" sz="1600" dirty="0">
                <a:solidFill>
                  <a:srgbClr val="569CD6"/>
                </a:solidFill>
                <a:latin typeface="Consolas" panose="020B0609020204030204" pitchFamily="49" charset="0"/>
                <a:cs typeface="Consolas" panose="020B0609020204030204" pitchFamily="49" charset="0"/>
              </a:rPr>
              <a:t>}</a:t>
            </a:r>
            <a:r>
              <a:rPr lang="en-US" sz="1600" dirty="0">
                <a:solidFill>
                  <a:srgbClr val="CE9178"/>
                </a:solidFill>
                <a:latin typeface="Consolas" panose="020B0609020204030204" pitchFamily="49" charset="0"/>
                <a:cs typeface="Consolas" panose="020B0609020204030204" pitchFamily="49" charset="0"/>
              </a:rPr>
              <a:t>?username=</a:t>
            </a:r>
            <a:r>
              <a:rPr lang="en-US" sz="1600" dirty="0">
                <a:solidFill>
                  <a:srgbClr val="569CD6"/>
                </a:solidFill>
                <a:latin typeface="Consolas" panose="020B0609020204030204" pitchFamily="49" charset="0"/>
                <a:cs typeface="Consolas" panose="020B0609020204030204" pitchFamily="49" charset="0"/>
              </a:rPr>
              <a:t>${</a:t>
            </a:r>
            <a:r>
              <a:rPr lang="en-US" sz="1600" dirty="0">
                <a:solidFill>
                  <a:srgbClr val="9CDCFE"/>
                </a:solidFill>
                <a:latin typeface="Consolas" panose="020B0609020204030204" pitchFamily="49" charset="0"/>
                <a:cs typeface="Consolas" panose="020B0609020204030204" pitchFamily="49" charset="0"/>
              </a:rPr>
              <a:t>username</a:t>
            </a:r>
            <a:r>
              <a:rPr lang="en-US" sz="1600" dirty="0">
                <a:solidFill>
                  <a:srgbClr val="569CD6"/>
                </a:solidFill>
                <a:latin typeface="Consolas" panose="020B0609020204030204" pitchFamily="49" charset="0"/>
                <a:cs typeface="Consolas" panose="020B0609020204030204" pitchFamily="49" charset="0"/>
              </a:rPr>
              <a:t>}</a:t>
            </a:r>
            <a:r>
              <a:rPr lang="en-US" sz="1600" dirty="0">
                <a:solidFill>
                  <a:schemeClr val="tx1"/>
                </a:solidFill>
                <a:latin typeface="Consolas" panose="020B0609020204030204" pitchFamily="49" charset="0"/>
                <a:cs typeface="Consolas" panose="020B0609020204030204" pitchFamily="49" charset="0"/>
              </a:rPr>
              <a:t>`);</a:t>
            </a:r>
          </a:p>
          <a:p>
            <a:pPr>
              <a:lnSpc>
                <a:spcPts val="1350"/>
              </a:lnSpc>
              <a:buNone/>
            </a:pPr>
            <a:r>
              <a:rPr lang="en-US" sz="1600" dirty="0">
                <a:solidFill>
                  <a:srgbClr val="C586C0"/>
                </a:solidFill>
                <a:latin typeface="Consolas" panose="020B0609020204030204" pitchFamily="49" charset="0"/>
                <a:cs typeface="Consolas" panose="020B0609020204030204" pitchFamily="49" charset="0"/>
              </a:rPr>
              <a:t> if</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a:t>
            </a:r>
            <a:r>
              <a:rPr lang="en-US" sz="1600" dirty="0">
                <a:solidFill>
                  <a:srgbClr val="4FC1FF"/>
                </a:solidFill>
                <a:latin typeface="Consolas" panose="020B0609020204030204" pitchFamily="49" charset="0"/>
                <a:cs typeface="Consolas" panose="020B0609020204030204" pitchFamily="49" charset="0"/>
              </a:rPr>
              <a:t>res</a:t>
            </a:r>
            <a:r>
              <a:rPr lang="en-US" sz="1600" dirty="0">
                <a:solidFill>
                  <a:srgbClr val="CCCCCC"/>
                </a:solidFill>
                <a:latin typeface="Consolas" panose="020B0609020204030204" pitchFamily="49" charset="0"/>
                <a:cs typeface="Consolas" panose="020B0609020204030204" pitchFamily="49" charset="0"/>
              </a:rPr>
              <a:t>.</a:t>
            </a:r>
            <a:r>
              <a:rPr lang="en-US" sz="1600" dirty="0">
                <a:solidFill>
                  <a:srgbClr val="9CDCFE"/>
                </a:solidFill>
                <a:latin typeface="Consolas" panose="020B0609020204030204" pitchFamily="49" charset="0"/>
                <a:cs typeface="Consolas" panose="020B0609020204030204" pitchFamily="49" charset="0"/>
              </a:rPr>
              <a:t>status</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 200) {</a:t>
            </a:r>
          </a:p>
          <a:p>
            <a:pPr>
              <a:lnSpc>
                <a:spcPts val="1350"/>
              </a:lnSpc>
              <a:buNone/>
            </a:pPr>
            <a:r>
              <a:rPr lang="en-US" sz="1600" dirty="0">
                <a:solidFill>
                  <a:srgbClr val="C586C0"/>
                </a:solidFill>
                <a:latin typeface="Consolas" panose="020B0609020204030204" pitchFamily="49" charset="0"/>
                <a:cs typeface="Consolas" panose="020B0609020204030204" pitchFamily="49" charset="0"/>
              </a:rPr>
              <a:t> 	throw</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569CD6"/>
                </a:solidFill>
                <a:latin typeface="Consolas" panose="020B0609020204030204" pitchFamily="49" charset="0"/>
                <a:cs typeface="Consolas" panose="020B0609020204030204" pitchFamily="49" charset="0"/>
              </a:rPr>
              <a:t>new</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EC9B0"/>
                </a:solidFill>
                <a:latin typeface="Consolas" panose="020B0609020204030204" pitchFamily="49" charset="0"/>
                <a:cs typeface="Consolas" panose="020B0609020204030204" pitchFamily="49" charset="0"/>
              </a:rPr>
              <a:t>Error</a:t>
            </a:r>
            <a:r>
              <a:rPr lang="en-US" sz="1600" dirty="0">
                <a:solidFill>
                  <a:schemeClr val="tx1"/>
                </a:solidFill>
                <a:latin typeface="Consolas" panose="020B0609020204030204" pitchFamily="49" charset="0"/>
                <a:cs typeface="Consolas" panose="020B0609020204030204" pitchFamily="49" charset="0"/>
              </a:rPr>
              <a:t>(</a:t>
            </a:r>
            <a:r>
              <a:rPr lang="en-US" sz="1600" dirty="0">
                <a:solidFill>
                  <a:srgbClr val="CE9178"/>
                </a:solidFill>
                <a:latin typeface="Consolas" panose="020B0609020204030204" pitchFamily="49" charset="0"/>
                <a:cs typeface="Consolas" panose="020B0609020204030204" pitchFamily="49" charset="0"/>
              </a:rPr>
              <a:t>'Error when fetching question by id’</a:t>
            </a:r>
            <a:r>
              <a:rPr lang="en-US" sz="1600" dirty="0">
                <a:solidFill>
                  <a:schemeClr val="tx1"/>
                </a:solidFill>
                <a:latin typeface="Consolas" panose="020B0609020204030204" pitchFamily="49" charset="0"/>
                <a:cs typeface="Consolas" panose="020B0609020204030204" pitchFamily="49" charset="0"/>
              </a:rPr>
              <a:t>);</a:t>
            </a:r>
          </a:p>
          <a:p>
            <a:pPr>
              <a:lnSpc>
                <a:spcPts val="1350"/>
              </a:lnSpc>
              <a:buNone/>
            </a:pPr>
            <a:r>
              <a:rPr lang="en-US" sz="1600" dirty="0">
                <a:solidFill>
                  <a:schemeClr val="tx1"/>
                </a:solidFill>
                <a:latin typeface="Consolas" panose="020B0609020204030204" pitchFamily="49" charset="0"/>
                <a:cs typeface="Consolas" panose="020B0609020204030204" pitchFamily="49" charset="0"/>
              </a:rPr>
              <a:t> }</a:t>
            </a:r>
          </a:p>
          <a:p>
            <a:pPr>
              <a:lnSpc>
                <a:spcPts val="1350"/>
              </a:lnSpc>
              <a:buNone/>
            </a:pPr>
            <a:r>
              <a:rPr lang="en-US" sz="1600" dirty="0">
                <a:solidFill>
                  <a:srgbClr val="C586C0"/>
                </a:solidFill>
                <a:latin typeface="Consolas" panose="020B0609020204030204" pitchFamily="49" charset="0"/>
                <a:cs typeface="Consolas" panose="020B0609020204030204" pitchFamily="49" charset="0"/>
              </a:rPr>
              <a:t> return</a:t>
            </a:r>
            <a:r>
              <a:rPr lang="en-US" sz="1600" dirty="0">
                <a:solidFill>
                  <a:srgbClr val="CCCCCC"/>
                </a:solidFill>
                <a:latin typeface="Consolas" panose="020B0609020204030204" pitchFamily="49" charset="0"/>
                <a:cs typeface="Consolas" panose="020B0609020204030204" pitchFamily="49" charset="0"/>
              </a:rPr>
              <a:t> </a:t>
            </a:r>
            <a:r>
              <a:rPr lang="en-US" sz="1600" dirty="0">
                <a:solidFill>
                  <a:srgbClr val="4FC1FF"/>
                </a:solidFill>
                <a:latin typeface="Consolas" panose="020B0609020204030204" pitchFamily="49" charset="0"/>
                <a:cs typeface="Consolas" panose="020B0609020204030204" pitchFamily="49" charset="0"/>
              </a:rPr>
              <a:t>res</a:t>
            </a:r>
            <a:r>
              <a:rPr lang="en-US" sz="1600" dirty="0">
                <a:solidFill>
                  <a:srgbClr val="CCCCCC"/>
                </a:solidFill>
                <a:latin typeface="Consolas" panose="020B0609020204030204" pitchFamily="49" charset="0"/>
                <a:cs typeface="Consolas" panose="020B0609020204030204" pitchFamily="49" charset="0"/>
              </a:rPr>
              <a:t>.</a:t>
            </a:r>
            <a:r>
              <a:rPr lang="en-US" sz="1600" dirty="0">
                <a:solidFill>
                  <a:srgbClr val="9CDCFE"/>
                </a:solidFill>
                <a:latin typeface="Consolas" panose="020B0609020204030204" pitchFamily="49" charset="0"/>
                <a:cs typeface="Consolas" panose="020B0609020204030204" pitchFamily="49" charset="0"/>
              </a:rPr>
              <a:t>data</a:t>
            </a:r>
            <a:r>
              <a:rPr lang="en-US" sz="1600" dirty="0">
                <a:solidFill>
                  <a:srgbClr val="CCCCCC"/>
                </a:solidFill>
                <a:latin typeface="Consolas" panose="020B0609020204030204" pitchFamily="49" charset="0"/>
                <a:cs typeface="Consolas" panose="020B0609020204030204" pitchFamily="49" charset="0"/>
              </a:rPr>
              <a:t>;</a:t>
            </a:r>
          </a:p>
          <a:p>
            <a:pPr>
              <a:lnSpc>
                <a:spcPts val="1350"/>
              </a:lnSpc>
              <a:buNone/>
            </a:pPr>
            <a:r>
              <a:rPr lang="en-US" sz="1600" dirty="0">
                <a:solidFill>
                  <a:schemeClr val="tx1"/>
                </a:solidFill>
                <a:latin typeface="Consolas" panose="020B0609020204030204" pitchFamily="49" charset="0"/>
                <a:cs typeface="Consolas" panose="020B0609020204030204" pitchFamily="49" charset="0"/>
              </a:rPr>
              <a:t>};</a:t>
            </a:r>
          </a:p>
          <a:p>
            <a:pPr marL="0" indent="0" hangingPunct="0">
              <a:lnSpc>
                <a:spcPct val="100000"/>
              </a:lnSpc>
              <a:spcBef>
                <a:spcPts val="0"/>
              </a:spcBef>
              <a:buSzTx/>
              <a:buNone/>
            </a:pPr>
            <a:endParaRPr lang="en-US" sz="1600" dirty="0">
              <a:latin typeface="Consolas" panose="020B0609020204030204" pitchFamily="49" charset="0"/>
              <a:cs typeface="Consolas" panose="020B0609020204030204" pitchFamily="49" charset="0"/>
            </a:endParaRPr>
          </a:p>
          <a:p>
            <a:endParaRPr lang="en-US" sz="1600" dirty="0">
              <a:latin typeface="Consolas" panose="020B0609020204030204" pitchFamily="49" charset="0"/>
              <a:cs typeface="Consolas" panose="020B0609020204030204" pitchFamily="49" charset="0"/>
            </a:endParaRPr>
          </a:p>
        </p:txBody>
      </p:sp>
      <p:sp>
        <p:nvSpPr>
          <p:cNvPr id="4" name="Slide Number Placeholder 3">
            <a:extLst>
              <a:ext uri="{FF2B5EF4-FFF2-40B4-BE49-F238E27FC236}">
                <a16:creationId xmlns:a16="http://schemas.microsoft.com/office/drawing/2014/main" id="{823D73A3-C92A-5006-1061-17AFBC99FDDC}"/>
              </a:ext>
            </a:extLst>
          </p:cNvPr>
          <p:cNvSpPr>
            <a:spLocks noGrp="1"/>
          </p:cNvSpPr>
          <p:nvPr>
            <p:ph type="sldNum" sz="quarter" idx="2"/>
          </p:nvPr>
        </p:nvSpPr>
        <p:spPr/>
        <p:txBody>
          <a:bodyPr/>
          <a:lstStyle/>
          <a:p>
            <a:fld id="{86CB4B4D-7CA3-9044-876B-883B54F8677D}" type="slidenum">
              <a:rPr lang="en-US" smtClean="0"/>
              <a:t>36</a:t>
            </a:fld>
            <a:endParaRPr lang="en-US"/>
          </a:p>
        </p:txBody>
      </p:sp>
    </p:spTree>
    <p:extLst>
      <p:ext uri="{BB962C8B-B14F-4D97-AF65-F5344CB8AC3E}">
        <p14:creationId xmlns:p14="http://schemas.microsoft.com/office/powerpoint/2010/main" val="369648630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3E53-FF68-ECA9-41B7-A563FB19066E}"/>
              </a:ext>
            </a:extLst>
          </p:cNvPr>
          <p:cNvSpPr>
            <a:spLocks noGrp="1"/>
          </p:cNvSpPr>
          <p:nvPr>
            <p:ph type="title"/>
          </p:nvPr>
        </p:nvSpPr>
        <p:spPr/>
        <p:txBody>
          <a:bodyPr/>
          <a:lstStyle/>
          <a:p>
            <a:r>
              <a:rPr lang="en-US" dirty="0"/>
              <a:t>Interacting With a REST-based Server</a:t>
            </a:r>
          </a:p>
        </p:txBody>
      </p:sp>
      <p:sp>
        <p:nvSpPr>
          <p:cNvPr id="3" name="Text Placeholder 2">
            <a:extLst>
              <a:ext uri="{FF2B5EF4-FFF2-40B4-BE49-F238E27FC236}">
                <a16:creationId xmlns:a16="http://schemas.microsoft.com/office/drawing/2014/main" id="{96B6F4DD-E630-766B-38DC-2A647B5DDC35}"/>
              </a:ext>
            </a:extLst>
          </p:cNvPr>
          <p:cNvSpPr>
            <a:spLocks noGrp="1"/>
          </p:cNvSpPr>
          <p:nvPr>
            <p:ph type="body" idx="1"/>
          </p:nvPr>
        </p:nvSpPr>
        <p:spPr>
          <a:xfrm>
            <a:off x="838200" y="1489142"/>
            <a:ext cx="10256976" cy="4351339"/>
          </a:xfrm>
        </p:spPr>
        <p:txBody>
          <a:bodyPr>
            <a:noAutofit/>
          </a:bodyPr>
          <a:lstStyle/>
          <a:p>
            <a:pPr>
              <a:lnSpc>
                <a:spcPts val="1350"/>
              </a:lnSpc>
              <a:buNone/>
            </a:pPr>
            <a:r>
              <a:rPr lang="en-US" sz="1600" b="0" dirty="0">
                <a:solidFill>
                  <a:srgbClr val="6A9955"/>
                </a:solidFill>
                <a:effectLst/>
                <a:latin typeface="Consolas" panose="020B0609020204030204" pitchFamily="49" charset="0"/>
                <a:cs typeface="Consolas" panose="020B0609020204030204" pitchFamily="49" charset="0"/>
              </a:rPr>
              <a:t>/**</a:t>
            </a:r>
            <a:endParaRPr lang="en-US" sz="1600" b="0" dirty="0">
              <a:solidFill>
                <a:srgbClr val="CCCCCC"/>
              </a:solidFill>
              <a:effectLst/>
              <a:latin typeface="Consolas" panose="020B0609020204030204" pitchFamily="49" charset="0"/>
              <a:cs typeface="Consolas" panose="020B0609020204030204" pitchFamily="49" charset="0"/>
            </a:endParaRPr>
          </a:p>
          <a:p>
            <a:pPr>
              <a:lnSpc>
                <a:spcPts val="1350"/>
              </a:lnSpc>
              <a:buNone/>
            </a:pPr>
            <a:r>
              <a:rPr lang="en-US" sz="1600" b="0" dirty="0">
                <a:solidFill>
                  <a:srgbClr val="6A9955"/>
                </a:solidFill>
                <a:effectLst/>
                <a:latin typeface="Consolas" panose="020B0609020204030204" pitchFamily="49" charset="0"/>
                <a:cs typeface="Consolas" panose="020B0609020204030204" pitchFamily="49" charset="0"/>
              </a:rPr>
              <a:t>* AnswerPage component that displays the full content of a question along with its answers.</a:t>
            </a:r>
            <a:endParaRPr lang="en-US" sz="1600" b="0" dirty="0">
              <a:solidFill>
                <a:srgbClr val="CCCCCC"/>
              </a:solidFill>
              <a:effectLst/>
              <a:latin typeface="Consolas" panose="020B0609020204030204" pitchFamily="49" charset="0"/>
              <a:cs typeface="Consolas" panose="020B0609020204030204" pitchFamily="49" charset="0"/>
            </a:endParaRPr>
          </a:p>
          <a:p>
            <a:pPr>
              <a:lnSpc>
                <a:spcPts val="1350"/>
              </a:lnSpc>
              <a:buNone/>
            </a:pPr>
            <a:r>
              <a:rPr lang="en-US" sz="1600" b="0" dirty="0">
                <a:solidFill>
                  <a:srgbClr val="6A9955"/>
                </a:solidFill>
                <a:effectLst/>
                <a:latin typeface="Consolas" panose="020B0609020204030204" pitchFamily="49" charset="0"/>
                <a:cs typeface="Consolas" panose="020B0609020204030204" pitchFamily="49" charset="0"/>
              </a:rPr>
              <a:t>* It also includes the functionality to vote, ask a new question, and post a new answer.</a:t>
            </a:r>
            <a:endParaRPr lang="en-US" sz="1600" b="0" dirty="0">
              <a:solidFill>
                <a:srgbClr val="CCCCCC"/>
              </a:solidFill>
              <a:effectLst/>
              <a:latin typeface="Consolas" panose="020B0609020204030204" pitchFamily="49" charset="0"/>
              <a:cs typeface="Consolas" panose="020B0609020204030204" pitchFamily="49" charset="0"/>
            </a:endParaRPr>
          </a:p>
          <a:p>
            <a:pPr>
              <a:lnSpc>
                <a:spcPts val="1350"/>
              </a:lnSpc>
              <a:buNone/>
            </a:pPr>
            <a:r>
              <a:rPr lang="en-US" sz="1600" b="0" dirty="0">
                <a:solidFill>
                  <a:srgbClr val="6A9955"/>
                </a:solidFill>
                <a:effectLst/>
                <a:latin typeface="Consolas" panose="020B0609020204030204" pitchFamily="49" charset="0"/>
                <a:cs typeface="Consolas" panose="020B0609020204030204" pitchFamily="49" charset="0"/>
              </a:rPr>
              <a:t>*/</a:t>
            </a:r>
            <a:endParaRPr lang="en-US" sz="1600" b="0" dirty="0">
              <a:solidFill>
                <a:srgbClr val="CCCCCC"/>
              </a:solidFill>
              <a:effectLst/>
              <a:latin typeface="Consolas" panose="020B0609020204030204" pitchFamily="49" charset="0"/>
              <a:cs typeface="Consolas" panose="020B0609020204030204" pitchFamily="49" charset="0"/>
            </a:endParaRPr>
          </a:p>
          <a:p>
            <a:pPr>
              <a:lnSpc>
                <a:spcPts val="1350"/>
              </a:lnSpc>
              <a:buNone/>
            </a:pPr>
            <a:r>
              <a:rPr lang="en-US" sz="1600" b="0" dirty="0">
                <a:solidFill>
                  <a:srgbClr val="569CD6"/>
                </a:solidFill>
                <a:effectLst/>
                <a:latin typeface="Consolas" panose="020B0609020204030204" pitchFamily="49" charset="0"/>
                <a:cs typeface="Consolas" panose="020B0609020204030204" pitchFamily="49" charset="0"/>
              </a:rPr>
              <a:t>const</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chemeClr val="tx1"/>
                </a:solidFill>
                <a:effectLst/>
                <a:latin typeface="Consolas" panose="020B0609020204030204" pitchFamily="49" charset="0"/>
                <a:cs typeface="Consolas" panose="020B0609020204030204" pitchFamily="49" charset="0"/>
              </a:rPr>
              <a:t>AnswerPage = () =&gt; {</a:t>
            </a:r>
          </a:p>
          <a:p>
            <a:pPr>
              <a:lnSpc>
                <a:spcPts val="1350"/>
              </a:lnSpc>
              <a:buNone/>
            </a:pPr>
            <a:r>
              <a:rPr lang="en-US" sz="1600" b="0" dirty="0">
                <a:solidFill>
                  <a:srgbClr val="569CD6"/>
                </a:solidFill>
                <a:effectLst/>
                <a:latin typeface="Consolas" panose="020B0609020204030204" pitchFamily="49" charset="0"/>
                <a:cs typeface="Consolas" panose="020B0609020204030204" pitchFamily="49" charset="0"/>
              </a:rPr>
              <a:t> const</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chemeClr val="tx1"/>
                </a:solidFill>
                <a:effectLst/>
                <a:latin typeface="Consolas" panose="020B0609020204030204" pitchFamily="49" charset="0"/>
                <a:cs typeface="Consolas" panose="020B0609020204030204" pitchFamily="49" charset="0"/>
              </a:rPr>
              <a:t>{</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rgbClr val="4FC1FF"/>
                </a:solidFill>
                <a:effectLst/>
                <a:latin typeface="Consolas" panose="020B0609020204030204" pitchFamily="49" charset="0"/>
                <a:cs typeface="Consolas" panose="020B0609020204030204" pitchFamily="49" charset="0"/>
              </a:rPr>
              <a:t>questionID</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rgbClr val="4FC1FF"/>
                </a:solidFill>
                <a:effectLst/>
                <a:latin typeface="Consolas" panose="020B0609020204030204" pitchFamily="49" charset="0"/>
                <a:cs typeface="Consolas" panose="020B0609020204030204" pitchFamily="49" charset="0"/>
              </a:rPr>
              <a:t>question</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chemeClr val="tx1"/>
                </a:solidFill>
                <a:effectLst/>
                <a:latin typeface="Consolas" panose="020B0609020204030204" pitchFamily="49" charset="0"/>
                <a:cs typeface="Consolas" panose="020B0609020204030204" pitchFamily="49" charset="0"/>
              </a:rPr>
              <a:t>handleNewComment, handleNewAnswer } = useAnswerPage();</a:t>
            </a:r>
          </a:p>
          <a:p>
            <a:pPr>
              <a:lnSpc>
                <a:spcPts val="1350"/>
              </a:lnSpc>
              <a:buNone/>
            </a:pPr>
            <a:endParaRPr lang="en-US" sz="1600" b="0" dirty="0">
              <a:solidFill>
                <a:srgbClr val="CCCCCC"/>
              </a:solidFill>
              <a:effectLst/>
              <a:latin typeface="Consolas" panose="020B0609020204030204" pitchFamily="49" charset="0"/>
              <a:cs typeface="Consolas" panose="020B0609020204030204" pitchFamily="49" charset="0"/>
            </a:endParaRPr>
          </a:p>
          <a:p>
            <a:pPr>
              <a:lnSpc>
                <a:spcPts val="1350"/>
              </a:lnSpc>
              <a:buNone/>
            </a:pPr>
            <a:r>
              <a:rPr lang="en-US" sz="1600" b="0" dirty="0">
                <a:solidFill>
                  <a:srgbClr val="C586C0"/>
                </a:solidFill>
                <a:effectLst/>
                <a:latin typeface="Consolas" panose="020B0609020204030204" pitchFamily="49" charset="0"/>
                <a:cs typeface="Consolas" panose="020B0609020204030204" pitchFamily="49" charset="0"/>
              </a:rPr>
              <a:t> if</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chemeClr val="tx1"/>
                </a:solidFill>
                <a:effectLst/>
                <a:latin typeface="Consolas" panose="020B0609020204030204" pitchFamily="49" charset="0"/>
                <a:cs typeface="Consolas" panose="020B0609020204030204" pitchFamily="49" charset="0"/>
              </a:rPr>
              <a:t>(!</a:t>
            </a:r>
            <a:r>
              <a:rPr lang="en-US" sz="1600" b="0" dirty="0">
                <a:solidFill>
                  <a:srgbClr val="4FC1FF"/>
                </a:solidFill>
                <a:effectLst/>
                <a:latin typeface="Consolas" panose="020B0609020204030204" pitchFamily="49" charset="0"/>
                <a:cs typeface="Consolas" panose="020B0609020204030204" pitchFamily="49" charset="0"/>
              </a:rPr>
              <a:t>question</a:t>
            </a:r>
            <a:r>
              <a:rPr lang="en-US" sz="1600" b="0" dirty="0">
                <a:solidFill>
                  <a:schemeClr val="tx1"/>
                </a:solidFill>
                <a:effectLst/>
                <a:latin typeface="Consolas" panose="020B0609020204030204" pitchFamily="49" charset="0"/>
                <a:cs typeface="Consolas" panose="020B0609020204030204" pitchFamily="49" charset="0"/>
              </a:rPr>
              <a:t>) {</a:t>
            </a:r>
          </a:p>
          <a:p>
            <a:pPr>
              <a:lnSpc>
                <a:spcPts val="1350"/>
              </a:lnSpc>
              <a:buNone/>
            </a:pPr>
            <a:r>
              <a:rPr lang="en-US" sz="1600" b="0" dirty="0">
                <a:solidFill>
                  <a:srgbClr val="C586C0"/>
                </a:solidFill>
                <a:effectLst/>
                <a:latin typeface="Consolas" panose="020B0609020204030204" pitchFamily="49" charset="0"/>
                <a:cs typeface="Consolas" panose="020B0609020204030204" pitchFamily="49" charset="0"/>
              </a:rPr>
              <a:t>	return</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rgbClr val="569CD6"/>
                </a:solidFill>
                <a:effectLst/>
                <a:latin typeface="Consolas" panose="020B0609020204030204" pitchFamily="49" charset="0"/>
                <a:cs typeface="Consolas" panose="020B0609020204030204" pitchFamily="49" charset="0"/>
              </a:rPr>
              <a:t>null</a:t>
            </a:r>
            <a:r>
              <a:rPr lang="en-US" sz="1600" b="0" dirty="0">
                <a:solidFill>
                  <a:srgbClr val="CCCCCC"/>
                </a:solidFill>
                <a:effectLst/>
                <a:latin typeface="Consolas" panose="020B0609020204030204" pitchFamily="49" charset="0"/>
                <a:cs typeface="Consolas" panose="020B0609020204030204" pitchFamily="49" charset="0"/>
              </a:rPr>
              <a:t>;</a:t>
            </a:r>
          </a:p>
          <a:p>
            <a:pPr>
              <a:lnSpc>
                <a:spcPts val="1350"/>
              </a:lnSpc>
              <a:buNone/>
            </a:pPr>
            <a:r>
              <a:rPr lang="en-US" sz="1600" b="0" dirty="0">
                <a:solidFill>
                  <a:schemeClr val="tx1"/>
                </a:solidFill>
                <a:effectLst/>
                <a:latin typeface="Consolas" panose="020B0609020204030204" pitchFamily="49" charset="0"/>
                <a:cs typeface="Consolas" panose="020B0609020204030204" pitchFamily="49" charset="0"/>
              </a:rPr>
              <a:t> }</a:t>
            </a:r>
          </a:p>
          <a:p>
            <a:pPr>
              <a:lnSpc>
                <a:spcPts val="1350"/>
              </a:lnSpc>
              <a:buNone/>
            </a:pPr>
            <a:br>
              <a:rPr lang="en-US" sz="1600" b="0" dirty="0">
                <a:solidFill>
                  <a:srgbClr val="CCCCCC"/>
                </a:solidFill>
                <a:effectLst/>
                <a:latin typeface="Consolas" panose="020B0609020204030204" pitchFamily="49" charset="0"/>
                <a:cs typeface="Consolas" panose="020B0609020204030204" pitchFamily="49" charset="0"/>
              </a:rPr>
            </a:br>
            <a:r>
              <a:rPr lang="en-US" sz="1600" b="0" dirty="0">
                <a:solidFill>
                  <a:srgbClr val="C586C0"/>
                </a:solidFill>
                <a:effectLst/>
                <a:latin typeface="Consolas" panose="020B0609020204030204" pitchFamily="49" charset="0"/>
                <a:cs typeface="Consolas" panose="020B0609020204030204" pitchFamily="49" charset="0"/>
              </a:rPr>
              <a:t>return</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chemeClr val="tx1"/>
                </a:solidFill>
                <a:effectLst/>
                <a:latin typeface="Consolas" panose="020B0609020204030204" pitchFamily="49" charset="0"/>
                <a:cs typeface="Consolas" panose="020B0609020204030204" pitchFamily="49" charset="0"/>
              </a:rPr>
              <a:t>(</a:t>
            </a:r>
          </a:p>
          <a:p>
            <a:pPr>
              <a:lnSpc>
                <a:spcPts val="1350"/>
              </a:lnSpc>
              <a:buNone/>
            </a:pPr>
            <a:r>
              <a:rPr lang="en-US" sz="1600" b="0" dirty="0">
                <a:solidFill>
                  <a:schemeClr val="tx1"/>
                </a:solidFill>
                <a:effectLst/>
                <a:latin typeface="Consolas" panose="020B0609020204030204" pitchFamily="49" charset="0"/>
                <a:cs typeface="Consolas" panose="020B0609020204030204" pitchFamily="49" charset="0"/>
              </a:rPr>
              <a:t>&lt;&gt;</a:t>
            </a:r>
          </a:p>
          <a:p>
            <a:pPr>
              <a:lnSpc>
                <a:spcPts val="1350"/>
              </a:lnSpc>
              <a:buNone/>
            </a:pPr>
            <a:r>
              <a:rPr lang="en-US" sz="1600" b="0" dirty="0">
                <a:solidFill>
                  <a:schemeClr val="tx1"/>
                </a:solidFill>
                <a:effectLst/>
                <a:latin typeface="Consolas" panose="020B0609020204030204" pitchFamily="49" charset="0"/>
                <a:cs typeface="Consolas" panose="020B0609020204030204" pitchFamily="49" charset="0"/>
              </a:rPr>
              <a:t> &lt;</a:t>
            </a:r>
            <a:r>
              <a:rPr lang="en-US" sz="1600" b="0" dirty="0">
                <a:solidFill>
                  <a:srgbClr val="4EC9B0"/>
                </a:solidFill>
                <a:effectLst/>
                <a:latin typeface="Consolas" panose="020B0609020204030204" pitchFamily="49" charset="0"/>
                <a:cs typeface="Consolas" panose="020B0609020204030204" pitchFamily="49" charset="0"/>
              </a:rPr>
              <a:t>VoteComponent</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rgbClr val="9CDCFE"/>
                </a:solidFill>
                <a:effectLst/>
                <a:latin typeface="Consolas" panose="020B0609020204030204" pitchFamily="49" charset="0"/>
                <a:cs typeface="Consolas" panose="020B0609020204030204" pitchFamily="49" charset="0"/>
              </a:rPr>
              <a:t>question</a:t>
            </a:r>
            <a:r>
              <a:rPr lang="en-US" sz="1600" b="0" dirty="0">
                <a:solidFill>
                  <a:srgbClr val="D4D4D4"/>
                </a:solidFill>
                <a:effectLst/>
                <a:latin typeface="Consolas" panose="020B0609020204030204" pitchFamily="49" charset="0"/>
                <a:cs typeface="Consolas" panose="020B0609020204030204" pitchFamily="49" charset="0"/>
              </a:rPr>
              <a:t>=</a:t>
            </a:r>
            <a:r>
              <a:rPr lang="en-US" sz="1600" b="0" dirty="0">
                <a:solidFill>
                  <a:srgbClr val="569CD6"/>
                </a:solidFill>
                <a:effectLst/>
                <a:latin typeface="Consolas" panose="020B0609020204030204" pitchFamily="49" charset="0"/>
                <a:cs typeface="Consolas" panose="020B0609020204030204" pitchFamily="49" charset="0"/>
              </a:rPr>
              <a:t>{</a:t>
            </a:r>
            <a:r>
              <a:rPr lang="en-US" sz="1600" b="0" dirty="0">
                <a:solidFill>
                  <a:srgbClr val="4FC1FF"/>
                </a:solidFill>
                <a:effectLst/>
                <a:latin typeface="Consolas" panose="020B0609020204030204" pitchFamily="49" charset="0"/>
                <a:cs typeface="Consolas" panose="020B0609020204030204" pitchFamily="49" charset="0"/>
              </a:rPr>
              <a:t>question</a:t>
            </a:r>
            <a:r>
              <a:rPr lang="en-US" sz="1600" b="0" dirty="0">
                <a:solidFill>
                  <a:srgbClr val="569CD6"/>
                </a:solidFill>
                <a:effectLst/>
                <a:latin typeface="Consolas" panose="020B0609020204030204" pitchFamily="49" charset="0"/>
                <a:cs typeface="Consolas" panose="020B0609020204030204" pitchFamily="49" charset="0"/>
              </a:rPr>
              <a:t>}</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chemeClr val="tx1"/>
                </a:solidFill>
                <a:effectLst/>
                <a:latin typeface="Consolas" panose="020B0609020204030204" pitchFamily="49" charset="0"/>
                <a:cs typeface="Consolas" panose="020B0609020204030204" pitchFamily="49" charset="0"/>
              </a:rPr>
              <a:t>/&gt;</a:t>
            </a:r>
          </a:p>
          <a:p>
            <a:pPr>
              <a:lnSpc>
                <a:spcPts val="1350"/>
              </a:lnSpc>
              <a:buNone/>
            </a:pPr>
            <a:r>
              <a:rPr lang="en-US" sz="1600" b="0" dirty="0">
                <a:solidFill>
                  <a:schemeClr val="tx1"/>
                </a:solidFill>
                <a:effectLst/>
                <a:latin typeface="Consolas" panose="020B0609020204030204" pitchFamily="49" charset="0"/>
                <a:cs typeface="Consolas" panose="020B0609020204030204" pitchFamily="49" charset="0"/>
              </a:rPr>
              <a:t> &lt;</a:t>
            </a:r>
            <a:r>
              <a:rPr lang="en-US" sz="1600" b="0" dirty="0">
                <a:solidFill>
                  <a:srgbClr val="4EC9B0"/>
                </a:solidFill>
                <a:effectLst/>
                <a:latin typeface="Consolas" panose="020B0609020204030204" pitchFamily="49" charset="0"/>
                <a:cs typeface="Consolas" panose="020B0609020204030204" pitchFamily="49" charset="0"/>
              </a:rPr>
              <a:t>AnswerHeader</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rgbClr val="9CDCFE"/>
                </a:solidFill>
                <a:effectLst/>
                <a:latin typeface="Consolas" panose="020B0609020204030204" pitchFamily="49" charset="0"/>
                <a:cs typeface="Consolas" panose="020B0609020204030204" pitchFamily="49" charset="0"/>
              </a:rPr>
              <a:t>ansCount</a:t>
            </a:r>
            <a:r>
              <a:rPr lang="en-US" sz="1600" b="0" dirty="0">
                <a:solidFill>
                  <a:srgbClr val="D4D4D4"/>
                </a:solidFill>
                <a:effectLst/>
                <a:latin typeface="Consolas" panose="020B0609020204030204" pitchFamily="49" charset="0"/>
                <a:cs typeface="Consolas" panose="020B0609020204030204" pitchFamily="49" charset="0"/>
              </a:rPr>
              <a:t>=</a:t>
            </a:r>
            <a:r>
              <a:rPr lang="en-US" sz="1600" b="0" dirty="0">
                <a:solidFill>
                  <a:srgbClr val="569CD6"/>
                </a:solidFill>
                <a:effectLst/>
                <a:latin typeface="Consolas" panose="020B0609020204030204" pitchFamily="49" charset="0"/>
                <a:cs typeface="Consolas" panose="020B0609020204030204" pitchFamily="49" charset="0"/>
              </a:rPr>
              <a:t>{</a:t>
            </a:r>
            <a:r>
              <a:rPr lang="en-US" sz="1600" b="0" dirty="0">
                <a:solidFill>
                  <a:srgbClr val="4FC1FF"/>
                </a:solidFill>
                <a:effectLst/>
                <a:latin typeface="Consolas" panose="020B0609020204030204" pitchFamily="49" charset="0"/>
                <a:cs typeface="Consolas" panose="020B0609020204030204" pitchFamily="49" charset="0"/>
              </a:rPr>
              <a:t>question</a:t>
            </a:r>
            <a:r>
              <a:rPr lang="en-US" sz="1600" b="0" dirty="0">
                <a:solidFill>
                  <a:srgbClr val="D4D4D4"/>
                </a:solidFill>
                <a:effectLst/>
                <a:latin typeface="Consolas" panose="020B0609020204030204" pitchFamily="49" charset="0"/>
                <a:cs typeface="Consolas" panose="020B0609020204030204" pitchFamily="49" charset="0"/>
              </a:rPr>
              <a:t>.</a:t>
            </a:r>
            <a:r>
              <a:rPr lang="en-US" sz="1600" b="0" dirty="0">
                <a:solidFill>
                  <a:srgbClr val="9CDCFE"/>
                </a:solidFill>
                <a:effectLst/>
                <a:latin typeface="Consolas" panose="020B0609020204030204" pitchFamily="49" charset="0"/>
                <a:cs typeface="Consolas" panose="020B0609020204030204" pitchFamily="49" charset="0"/>
              </a:rPr>
              <a:t>answers</a:t>
            </a:r>
            <a:r>
              <a:rPr lang="en-US" sz="1600" b="0" dirty="0">
                <a:solidFill>
                  <a:srgbClr val="D4D4D4"/>
                </a:solidFill>
                <a:effectLst/>
                <a:latin typeface="Consolas" panose="020B0609020204030204" pitchFamily="49" charset="0"/>
                <a:cs typeface="Consolas" panose="020B0609020204030204" pitchFamily="49" charset="0"/>
              </a:rPr>
              <a:t>.</a:t>
            </a:r>
            <a:r>
              <a:rPr lang="en-US" sz="1600" b="0" dirty="0">
                <a:solidFill>
                  <a:srgbClr val="9CDCFE"/>
                </a:solidFill>
                <a:effectLst/>
                <a:latin typeface="Consolas" panose="020B0609020204030204" pitchFamily="49" charset="0"/>
                <a:cs typeface="Consolas" panose="020B0609020204030204" pitchFamily="49" charset="0"/>
              </a:rPr>
              <a:t>length</a:t>
            </a:r>
            <a:r>
              <a:rPr lang="en-US" sz="1600" b="0" dirty="0">
                <a:solidFill>
                  <a:srgbClr val="569CD6"/>
                </a:solidFill>
                <a:effectLst/>
                <a:latin typeface="Consolas" panose="020B0609020204030204" pitchFamily="49" charset="0"/>
                <a:cs typeface="Consolas" panose="020B0609020204030204" pitchFamily="49" charset="0"/>
              </a:rPr>
              <a:t>}</a:t>
            </a:r>
            <a:r>
              <a:rPr lang="en-US" sz="1600" b="0" dirty="0">
                <a:solidFill>
                  <a:srgbClr val="CCCCCC"/>
                </a:solidFill>
                <a:effectLst/>
                <a:latin typeface="Consolas" panose="020B0609020204030204" pitchFamily="49" charset="0"/>
                <a:cs typeface="Consolas" panose="020B0609020204030204" pitchFamily="49" charset="0"/>
              </a:rPr>
              <a:t> </a:t>
            </a:r>
            <a:r>
              <a:rPr lang="en-US" sz="1600" b="0" dirty="0">
                <a:solidFill>
                  <a:srgbClr val="9CDCFE"/>
                </a:solidFill>
                <a:effectLst/>
                <a:latin typeface="Consolas" panose="020B0609020204030204" pitchFamily="49" charset="0"/>
                <a:cs typeface="Consolas" panose="020B0609020204030204" pitchFamily="49" charset="0"/>
              </a:rPr>
              <a:t>title</a:t>
            </a:r>
            <a:r>
              <a:rPr lang="en-US" sz="1600" b="0" dirty="0">
                <a:solidFill>
                  <a:srgbClr val="D4D4D4"/>
                </a:solidFill>
                <a:effectLst/>
                <a:latin typeface="Consolas" panose="020B0609020204030204" pitchFamily="49" charset="0"/>
                <a:cs typeface="Consolas" panose="020B0609020204030204" pitchFamily="49" charset="0"/>
              </a:rPr>
              <a:t>=</a:t>
            </a:r>
            <a:r>
              <a:rPr lang="en-US" sz="1600" b="0" dirty="0">
                <a:solidFill>
                  <a:srgbClr val="569CD6"/>
                </a:solidFill>
                <a:effectLst/>
                <a:latin typeface="Consolas" panose="020B0609020204030204" pitchFamily="49" charset="0"/>
                <a:cs typeface="Consolas" panose="020B0609020204030204" pitchFamily="49" charset="0"/>
              </a:rPr>
              <a:t>{</a:t>
            </a:r>
            <a:r>
              <a:rPr lang="en-US" sz="1600" b="0" dirty="0">
                <a:solidFill>
                  <a:srgbClr val="4FC1FF"/>
                </a:solidFill>
                <a:effectLst/>
                <a:latin typeface="Consolas" panose="020B0609020204030204" pitchFamily="49" charset="0"/>
                <a:cs typeface="Consolas" panose="020B0609020204030204" pitchFamily="49" charset="0"/>
              </a:rPr>
              <a:t>question</a:t>
            </a:r>
            <a:r>
              <a:rPr lang="en-US" sz="1600" b="0" dirty="0">
                <a:solidFill>
                  <a:srgbClr val="D4D4D4"/>
                </a:solidFill>
                <a:effectLst/>
                <a:latin typeface="Consolas" panose="020B0609020204030204" pitchFamily="49" charset="0"/>
                <a:cs typeface="Consolas" panose="020B0609020204030204" pitchFamily="49" charset="0"/>
              </a:rPr>
              <a:t>.</a:t>
            </a:r>
            <a:r>
              <a:rPr lang="en-US" sz="1600" b="0" dirty="0">
                <a:solidFill>
                  <a:srgbClr val="9CDCFE"/>
                </a:solidFill>
                <a:effectLst/>
                <a:latin typeface="Consolas" panose="020B0609020204030204" pitchFamily="49" charset="0"/>
                <a:cs typeface="Consolas" panose="020B0609020204030204" pitchFamily="49" charset="0"/>
              </a:rPr>
              <a:t>title</a:t>
            </a:r>
            <a:r>
              <a:rPr lang="en-US" sz="1600" b="0" dirty="0">
                <a:solidFill>
                  <a:srgbClr val="569CD6"/>
                </a:solidFill>
                <a:effectLst/>
                <a:latin typeface="Consolas" panose="020B0609020204030204" pitchFamily="49" charset="0"/>
                <a:cs typeface="Consolas" panose="020B0609020204030204" pitchFamily="49" charset="0"/>
              </a:rPr>
              <a:t>}</a:t>
            </a:r>
            <a:r>
              <a:rPr lang="en-US" sz="1600" b="0" dirty="0">
                <a:solidFill>
                  <a:schemeClr val="tx1"/>
                </a:solidFill>
                <a:effectLst/>
                <a:latin typeface="Consolas" panose="020B0609020204030204" pitchFamily="49" charset="0"/>
                <a:cs typeface="Consolas" panose="020B0609020204030204" pitchFamily="49" charset="0"/>
              </a:rPr>
              <a:t> /&gt;</a:t>
            </a:r>
            <a:br>
              <a:rPr lang="en-US" sz="1600" b="0" dirty="0">
                <a:solidFill>
                  <a:srgbClr val="808080"/>
                </a:solidFill>
                <a:effectLst/>
                <a:latin typeface="Consolas" panose="020B0609020204030204" pitchFamily="49" charset="0"/>
                <a:cs typeface="Consolas" panose="020B0609020204030204" pitchFamily="49" charset="0"/>
              </a:rPr>
            </a:br>
            <a:endParaRPr lang="en-US" sz="1600" dirty="0">
              <a:latin typeface="Consolas" panose="020B0609020204030204" pitchFamily="49" charset="0"/>
              <a:cs typeface="Consolas" panose="020B0609020204030204" pitchFamily="49" charset="0"/>
            </a:endParaRPr>
          </a:p>
        </p:txBody>
      </p:sp>
      <p:sp>
        <p:nvSpPr>
          <p:cNvPr id="4" name="Slide Number Placeholder 3">
            <a:extLst>
              <a:ext uri="{FF2B5EF4-FFF2-40B4-BE49-F238E27FC236}">
                <a16:creationId xmlns:a16="http://schemas.microsoft.com/office/drawing/2014/main" id="{236A7A6C-1901-2D92-D167-5A2FB25C736E}"/>
              </a:ext>
            </a:extLst>
          </p:cNvPr>
          <p:cNvSpPr>
            <a:spLocks noGrp="1"/>
          </p:cNvSpPr>
          <p:nvPr>
            <p:ph type="sldNum" sz="quarter" idx="2"/>
          </p:nvPr>
        </p:nvSpPr>
        <p:spPr/>
        <p:txBody>
          <a:bodyPr/>
          <a:lstStyle/>
          <a:p>
            <a:fld id="{86CB4B4D-7CA3-9044-876B-883B54F8677D}" type="slidenum">
              <a:rPr lang="en-US" smtClean="0"/>
              <a:t>37</a:t>
            </a:fld>
            <a:endParaRPr lang="en-US"/>
          </a:p>
        </p:txBody>
      </p:sp>
      <p:sp>
        <p:nvSpPr>
          <p:cNvPr id="5" name="Arrow: Left 7">
            <a:extLst>
              <a:ext uri="{FF2B5EF4-FFF2-40B4-BE49-F238E27FC236}">
                <a16:creationId xmlns:a16="http://schemas.microsoft.com/office/drawing/2014/main" id="{E811AB7A-0E7E-64D1-0BB2-202A570047F8}"/>
              </a:ext>
            </a:extLst>
          </p:cNvPr>
          <p:cNvSpPr/>
          <p:nvPr/>
        </p:nvSpPr>
        <p:spPr>
          <a:xfrm rot="2228837">
            <a:off x="9358568" y="3298475"/>
            <a:ext cx="1542356" cy="1161629"/>
          </a:xfrm>
          <a:prstGeom prst="leftArrow">
            <a:avLst/>
          </a:prstGeom>
          <a:solidFill>
            <a:schemeClr val="tx2">
              <a:lumMod val="20000"/>
              <a:lumOff val="80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600" dirty="0"/>
              <a:t>Custom hook being used.</a:t>
            </a:r>
            <a:endParaRPr kumimoji="0" lang="en-US" sz="1600" b="0" i="0"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909252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48781-F0D2-805B-C906-843C22AB8885}"/>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9A1B7619-0EDF-A734-9E50-931221B0DD9A}"/>
              </a:ext>
            </a:extLst>
          </p:cNvPr>
          <p:cNvSpPr txBox="1"/>
          <p:nvPr/>
        </p:nvSpPr>
        <p:spPr>
          <a:xfrm>
            <a:off x="1107028" y="2508081"/>
            <a:ext cx="7913915"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0" dirty="0">
                <a:solidFill>
                  <a:srgbClr val="AF00DB"/>
                </a:solidFill>
                <a:effectLst/>
                <a:latin typeface="Consolas" panose="020B0609020204030204" pitchFamily="49" charset="0"/>
              </a:rPr>
              <a:t>import</a:t>
            </a:r>
            <a:r>
              <a:rPr lang="en-US" sz="1600" b="0" dirty="0">
                <a:solidFill>
                  <a:srgbClr val="000000"/>
                </a:solidFill>
                <a:effectLst/>
                <a:latin typeface="Consolas" panose="020B0609020204030204" pitchFamily="49" charset="0"/>
              </a:rPr>
              <a:t> { </a:t>
            </a:r>
            <a:r>
              <a:rPr lang="en-US" sz="1600" b="0" dirty="0" err="1">
                <a:solidFill>
                  <a:srgbClr val="001080"/>
                </a:solidFill>
                <a:effectLst/>
                <a:latin typeface="Consolas" panose="020B0609020204030204" pitchFamily="49" charset="0"/>
              </a:rPr>
              <a:t>useContext</a:t>
            </a:r>
            <a:r>
              <a:rPr lang="en-US" sz="1600" b="0" dirty="0">
                <a:solidFill>
                  <a:srgbClr val="000000"/>
                </a:solidFill>
                <a:effectLst/>
                <a:latin typeface="Consolas" panose="020B0609020204030204" pitchFamily="49" charset="0"/>
              </a:rPr>
              <a:t> } </a:t>
            </a:r>
            <a:r>
              <a:rPr lang="en-US" sz="1600" b="0" dirty="0">
                <a:solidFill>
                  <a:srgbClr val="AF00DB"/>
                </a:solidFill>
                <a:effectLst/>
                <a:latin typeface="Consolas" panose="020B0609020204030204" pitchFamily="49" charset="0"/>
              </a:rPr>
              <a:t>from</a:t>
            </a:r>
            <a:r>
              <a:rPr lang="en-US" sz="1600" b="0" dirty="0">
                <a:solidFill>
                  <a:srgbClr val="000000"/>
                </a:solidFill>
                <a:effectLst/>
                <a:latin typeface="Consolas" panose="020B0609020204030204" pitchFamily="49" charset="0"/>
              </a:rPr>
              <a:t> </a:t>
            </a:r>
            <a:r>
              <a:rPr lang="en-US" sz="1600" b="0" dirty="0">
                <a:solidFill>
                  <a:srgbClr val="A31515"/>
                </a:solidFill>
                <a:effectLst/>
                <a:latin typeface="Consolas" panose="020B0609020204030204" pitchFamily="49" charset="0"/>
              </a:rPr>
              <a:t>‘react'</a:t>
            </a:r>
            <a:r>
              <a:rPr lang="en-US" sz="1600" b="0" dirty="0">
                <a:solidFill>
                  <a:srgbClr val="000000"/>
                </a:solidFill>
                <a:effectLst/>
                <a:latin typeface="Consolas" panose="020B0609020204030204" pitchFamily="49" charset="0"/>
              </a:rPr>
              <a:t>;</a:t>
            </a:r>
          </a:p>
          <a:p>
            <a:br>
              <a:rPr lang="en-US" sz="1600" b="0" dirty="0">
                <a:solidFill>
                  <a:srgbClr val="000000"/>
                </a:solidFill>
                <a:effectLst/>
                <a:latin typeface="Consolas" panose="020B0609020204030204" pitchFamily="49" charset="0"/>
              </a:rPr>
            </a:b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myButtonComponent</a:t>
            </a:r>
            <a:r>
              <a:rPr lang="en-US" sz="1600" b="0" dirty="0">
                <a:solidFill>
                  <a:srgbClr val="000000"/>
                </a:solidFill>
                <a:effectLst/>
                <a:latin typeface="Consolas" panose="020B0609020204030204" pitchFamily="49" charset="0"/>
              </a:rPr>
              <a:t>() {</a:t>
            </a:r>
          </a:p>
          <a:p>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 theme = </a:t>
            </a:r>
            <a:r>
              <a:rPr lang="en-US" sz="1600" b="0" dirty="0" err="1">
                <a:solidFill>
                  <a:srgbClr val="0000FF"/>
                </a:solidFill>
                <a:effectLst/>
                <a:latin typeface="Consolas" panose="020B0609020204030204" pitchFamily="49" charset="0"/>
              </a:rPr>
              <a:t>useContext</a:t>
            </a:r>
            <a:r>
              <a:rPr lang="en-US" sz="1600" b="0" dirty="0">
                <a:solidFill>
                  <a:srgbClr val="0000FF"/>
                </a:solidFill>
                <a:effectLst/>
                <a:latin typeface="Consolas" panose="020B0609020204030204" pitchFamily="49" charset="0"/>
              </a:rPr>
              <a:t>(</a:t>
            </a:r>
            <a:r>
              <a:rPr lang="en-US" sz="1600" b="0" dirty="0" err="1">
                <a:solidFill>
                  <a:srgbClr val="0000FF"/>
                </a:solidFill>
                <a:effectLst/>
                <a:latin typeface="Consolas" panose="020B0609020204030204" pitchFamily="49" charset="0"/>
              </a:rPr>
              <a:t>ThemeContext</a:t>
            </a:r>
            <a:r>
              <a:rPr lang="en-US" sz="1600" b="0" dirty="0">
                <a:solidFill>
                  <a:srgbClr val="0000FF"/>
                </a:solidFill>
                <a:effectLst/>
                <a:latin typeface="Consolas" panose="020B0609020204030204" pitchFamily="49" charset="0"/>
              </a:rPr>
              <a:t>);</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a:t>
            </a:r>
            <a:endParaRPr lang="en-US" sz="1600" b="0" dirty="0">
              <a:solidFill>
                <a:srgbClr val="000000"/>
              </a:solidFill>
              <a:effectLst/>
              <a:latin typeface="Consolas" panose="020B0609020204030204" pitchFamily="49" charset="0"/>
            </a:endParaRPr>
          </a:p>
          <a:p>
            <a:r>
              <a:rPr lang="en-US" sz="1600" b="0" dirty="0">
                <a:solidFill>
                  <a:srgbClr val="000000"/>
                </a:solidFill>
                <a:effectLst/>
                <a:latin typeface="Consolas" panose="020B0609020204030204" pitchFamily="49" charset="0"/>
              </a:rPr>
              <a:t>}</a:t>
            </a:r>
          </a:p>
        </p:txBody>
      </p:sp>
      <p:sp>
        <p:nvSpPr>
          <p:cNvPr id="2" name="Title 1">
            <a:extLst>
              <a:ext uri="{FF2B5EF4-FFF2-40B4-BE49-F238E27FC236}">
                <a16:creationId xmlns:a16="http://schemas.microsoft.com/office/drawing/2014/main" id="{77BA74D5-701D-03EB-9C40-1BDF54E8D3B1}"/>
              </a:ext>
            </a:extLst>
          </p:cNvPr>
          <p:cNvSpPr>
            <a:spLocks noGrp="1"/>
          </p:cNvSpPr>
          <p:nvPr>
            <p:ph type="title"/>
          </p:nvPr>
        </p:nvSpPr>
        <p:spPr/>
        <p:txBody>
          <a:bodyPr>
            <a:normAutofit/>
          </a:bodyPr>
          <a:lstStyle/>
          <a:p>
            <a:r>
              <a:rPr lang="en-US" dirty="0"/>
              <a:t>There are several other React Hooks that might be useful.</a:t>
            </a:r>
          </a:p>
        </p:txBody>
      </p:sp>
      <p:sp>
        <p:nvSpPr>
          <p:cNvPr id="6" name="TextBox 5">
            <a:extLst>
              <a:ext uri="{FF2B5EF4-FFF2-40B4-BE49-F238E27FC236}">
                <a16:creationId xmlns:a16="http://schemas.microsoft.com/office/drawing/2014/main" id="{13D6021F-AF93-BC6B-039D-5A7F53A8E4D3}"/>
              </a:ext>
            </a:extLst>
          </p:cNvPr>
          <p:cNvSpPr txBox="1"/>
          <p:nvPr/>
        </p:nvSpPr>
        <p:spPr>
          <a:xfrm>
            <a:off x="6946711" y="6149326"/>
            <a:ext cx="447975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dirty="0">
                <a:hlinkClick r:id="rId3"/>
              </a:rPr>
              <a:t>https://react.dev/reference/react/useContext</a:t>
            </a:r>
            <a:r>
              <a:rPr lang="en-US" dirty="0"/>
              <a:t> </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4" name="Slide Number Placeholder 3">
            <a:extLst>
              <a:ext uri="{FF2B5EF4-FFF2-40B4-BE49-F238E27FC236}">
                <a16:creationId xmlns:a16="http://schemas.microsoft.com/office/drawing/2014/main" id="{879ECBE7-E97E-6C0E-9EEB-7F117711C529}"/>
              </a:ext>
            </a:extLst>
          </p:cNvPr>
          <p:cNvSpPr>
            <a:spLocks noGrp="1"/>
          </p:cNvSpPr>
          <p:nvPr>
            <p:ph type="sldNum" sz="quarter" idx="2"/>
          </p:nvPr>
        </p:nvSpPr>
        <p:spPr/>
        <p:txBody>
          <a:bodyPr/>
          <a:lstStyle/>
          <a:p>
            <a:fld id="{86CB4B4D-7CA3-9044-876B-883B54F8677D}" type="slidenum">
              <a:rPr lang="en-US" smtClean="0"/>
              <a:t>38</a:t>
            </a:fld>
            <a:endParaRPr lang="en-US"/>
          </a:p>
        </p:txBody>
      </p:sp>
      <p:sp>
        <p:nvSpPr>
          <p:cNvPr id="3" name="Content Placeholder 2">
            <a:extLst>
              <a:ext uri="{FF2B5EF4-FFF2-40B4-BE49-F238E27FC236}">
                <a16:creationId xmlns:a16="http://schemas.microsoft.com/office/drawing/2014/main" id="{CA775DFE-269B-AAB3-687F-3C01C99CF944}"/>
              </a:ext>
            </a:extLst>
          </p:cNvPr>
          <p:cNvSpPr txBox="1">
            <a:spLocks noGrp="1"/>
          </p:cNvSpPr>
          <p:nvPr>
            <p:ph type="body" idx="1"/>
          </p:nvPr>
        </p:nvSpPr>
        <p:spPr>
          <a:xfrm>
            <a:off x="954082" y="1570903"/>
            <a:ext cx="10472379" cy="5092162"/>
          </a:xfrm>
          <a:prstGeom prst="rect">
            <a:avLst/>
          </a:prstGeom>
        </p:spPr>
        <p:txBody>
          <a:bodyPr/>
          <a:lstStyle/>
          <a:p>
            <a:r>
              <a:rPr lang="en-US" dirty="0"/>
              <a:t>React Context allows you to share state between deeply nested components more easily</a:t>
            </a:r>
          </a:p>
          <a:p>
            <a:endParaRPr lang="en-US" dirty="0"/>
          </a:p>
          <a:p>
            <a:endParaRPr lang="en-US" dirty="0"/>
          </a:p>
          <a:p>
            <a:endParaRPr lang="en-US" dirty="0"/>
          </a:p>
          <a:p>
            <a:endParaRPr lang="en-US" dirty="0"/>
          </a:p>
          <a:p>
            <a:r>
              <a:rPr lang="en-US" dirty="0" err="1"/>
              <a:t>useRef</a:t>
            </a:r>
            <a:r>
              <a:rPr lang="en-US" dirty="0"/>
              <a:t> Hook lets you reference a value that’s not needed for rendering</a:t>
            </a:r>
          </a:p>
          <a:p>
            <a:r>
              <a:rPr lang="en-US" dirty="0" err="1"/>
              <a:t>useEffectEvent</a:t>
            </a:r>
            <a:r>
              <a:rPr lang="en-US" dirty="0"/>
              <a:t> Hook lets you extract non-reactive logic from your Effects into a reusable function.</a:t>
            </a:r>
          </a:p>
        </p:txBody>
      </p:sp>
    </p:spTree>
    <p:extLst>
      <p:ext uri="{BB962C8B-B14F-4D97-AF65-F5344CB8AC3E}">
        <p14:creationId xmlns:p14="http://schemas.microsoft.com/office/powerpoint/2010/main" val="1926389287"/>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EAF94-963D-F2B7-037D-567B2D0A9AC5}"/>
              </a:ext>
            </a:extLst>
          </p:cNvPr>
          <p:cNvSpPr>
            <a:spLocks noGrp="1"/>
          </p:cNvSpPr>
          <p:nvPr>
            <p:ph type="title"/>
          </p:nvPr>
        </p:nvSpPr>
        <p:spPr/>
        <p:txBody>
          <a:bodyPr/>
          <a:lstStyle/>
          <a:p>
            <a:r>
              <a:rPr lang="en-US" dirty="0"/>
              <a:t>Lesson 6.3 Testing your React components</a:t>
            </a:r>
          </a:p>
        </p:txBody>
      </p:sp>
      <p:sp>
        <p:nvSpPr>
          <p:cNvPr id="3" name="Text Placeholder 2">
            <a:extLst>
              <a:ext uri="{FF2B5EF4-FFF2-40B4-BE49-F238E27FC236}">
                <a16:creationId xmlns:a16="http://schemas.microsoft.com/office/drawing/2014/main" id="{A3D4AA8D-F018-70EF-F30A-1E342E6AEA77}"/>
              </a:ext>
            </a:extLst>
          </p:cNvPr>
          <p:cNvSpPr>
            <a:spLocks noGrp="1"/>
          </p:cNvSpPr>
          <p:nvPr>
            <p:ph type="body" sz="half" idx="1"/>
          </p:nvPr>
        </p:nvSpPr>
        <p:spPr/>
        <p:txBody>
          <a:bodyPr/>
          <a:lstStyle/>
          <a:p>
            <a:endParaRPr lang="en-US"/>
          </a:p>
        </p:txBody>
      </p:sp>
      <p:sp>
        <p:nvSpPr>
          <p:cNvPr id="4" name="Slide Number Placeholder 3">
            <a:extLst>
              <a:ext uri="{FF2B5EF4-FFF2-40B4-BE49-F238E27FC236}">
                <a16:creationId xmlns:a16="http://schemas.microsoft.com/office/drawing/2014/main" id="{65F151D8-C1FC-D558-5F28-4CD314864FDA}"/>
              </a:ext>
            </a:extLst>
          </p:cNvPr>
          <p:cNvSpPr>
            <a:spLocks noGrp="1"/>
          </p:cNvSpPr>
          <p:nvPr>
            <p:ph type="sldNum" sz="quarter" idx="2"/>
          </p:nvPr>
        </p:nvSpPr>
        <p:spPr/>
        <p:txBody>
          <a:bodyPr/>
          <a:lstStyle/>
          <a:p>
            <a:fld id="{86CB4B4D-7CA3-9044-876B-883B54F8677D}" type="slidenum">
              <a:rPr lang="en-US" smtClean="0"/>
              <a:t>39</a:t>
            </a:fld>
            <a:endParaRPr lang="en-US"/>
          </a:p>
        </p:txBody>
      </p:sp>
    </p:spTree>
    <p:extLst>
      <p:ext uri="{BB962C8B-B14F-4D97-AF65-F5344CB8AC3E}">
        <p14:creationId xmlns:p14="http://schemas.microsoft.com/office/powerpoint/2010/main" val="230873513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Title 1"/>
          <p:cNvSpPr txBox="1">
            <a:spLocks noGrp="1"/>
          </p:cNvSpPr>
          <p:nvPr>
            <p:ph type="title"/>
          </p:nvPr>
        </p:nvSpPr>
        <p:spPr>
          <a:xfrm>
            <a:off x="838200" y="18255"/>
            <a:ext cx="10515600" cy="1325563"/>
          </a:xfrm>
          <a:prstGeom prst="rect">
            <a:avLst/>
          </a:prstGeom>
        </p:spPr>
        <p:txBody>
          <a:bodyPr/>
          <a:lstStyle/>
          <a:p>
            <a:r>
              <a:rPr lang="en-US" dirty="0"/>
              <a:t>Testing React components</a:t>
            </a:r>
            <a:endParaRPr dirty="0"/>
          </a:p>
        </p:txBody>
      </p:sp>
      <p:sp>
        <p:nvSpPr>
          <p:cNvPr id="371" name="Content Placeholder 2"/>
          <p:cNvSpPr txBox="1">
            <a:spLocks noGrp="1"/>
          </p:cNvSpPr>
          <p:nvPr>
            <p:ph type="body" idx="1"/>
          </p:nvPr>
        </p:nvSpPr>
        <p:spPr>
          <a:xfrm>
            <a:off x="838200" y="1500160"/>
            <a:ext cx="7887345" cy="4351338"/>
          </a:xfrm>
          <a:prstGeom prst="rect">
            <a:avLst/>
          </a:prstGeom>
        </p:spPr>
        <p:txBody>
          <a:bodyPr/>
          <a:lstStyle/>
          <a:p>
            <a:r>
              <a:rPr lang="en-US" dirty="0"/>
              <a:t>The AAA pattern ("Assemble/Act/Assess") still applies</a:t>
            </a:r>
          </a:p>
          <a:p>
            <a:r>
              <a:rPr lang="en-US" dirty="0"/>
              <a:t>Need a test double for the React system</a:t>
            </a:r>
          </a:p>
          <a:p>
            <a:pPr lvl="1"/>
            <a:r>
              <a:rPr lang="en-US" dirty="0"/>
              <a:t>render components into a "virtual </a:t>
            </a:r>
            <a:r>
              <a:rPr lang="en-US" dirty="0" err="1"/>
              <a:t>dom</a:t>
            </a:r>
            <a:r>
              <a:rPr lang="en-US" dirty="0"/>
              <a:t>" or into a captive web browser</a:t>
            </a:r>
          </a:p>
          <a:p>
            <a:r>
              <a:rPr lang="en-US" dirty="0"/>
              <a:t>We'll be using a package called "Playwright" to do this.</a:t>
            </a:r>
          </a:p>
        </p:txBody>
      </p:sp>
      <p:sp>
        <p:nvSpPr>
          <p:cNvPr id="372" name="Slide Number Placeholder 3"/>
          <p:cNvSpPr txBox="1">
            <a:spLocks noGrp="1"/>
          </p:cNvSpPr>
          <p:nvPr>
            <p:ph type="sldNum" sz="quarter" idx="2"/>
          </p:nvPr>
        </p:nvSpPr>
        <p:spPr>
          <a:xfrm>
            <a:off x="11095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40</a:t>
            </a:fld>
            <a:endParaRP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6850-1CA2-FEBB-B30C-05C8B7FE6D5D}"/>
              </a:ext>
            </a:extLst>
          </p:cNvPr>
          <p:cNvSpPr>
            <a:spLocks noGrp="1"/>
          </p:cNvSpPr>
          <p:nvPr>
            <p:ph type="title"/>
          </p:nvPr>
        </p:nvSpPr>
        <p:spPr/>
        <p:txBody>
          <a:bodyPr/>
          <a:lstStyle/>
          <a:p>
            <a:r>
              <a:rPr lang="en-US" dirty="0"/>
              <a:t>Recall: Most tests are in AAA form: Assemble/Act/Assess</a:t>
            </a:r>
          </a:p>
        </p:txBody>
      </p:sp>
      <p:sp>
        <p:nvSpPr>
          <p:cNvPr id="4" name="Slide Number Placeholder 3">
            <a:extLst>
              <a:ext uri="{FF2B5EF4-FFF2-40B4-BE49-F238E27FC236}">
                <a16:creationId xmlns:a16="http://schemas.microsoft.com/office/drawing/2014/main" id="{A964C0F9-7D28-D578-2FEB-C76E386D547A}"/>
              </a:ext>
            </a:extLst>
          </p:cNvPr>
          <p:cNvSpPr>
            <a:spLocks noGrp="1"/>
          </p:cNvSpPr>
          <p:nvPr>
            <p:ph type="sldNum" sz="quarter" idx="12"/>
          </p:nvPr>
        </p:nvSpPr>
        <p:spPr/>
        <p:txBody>
          <a:bodyPr/>
          <a:lstStyle/>
          <a:p>
            <a:fld id="{20F37917-FD3A-4669-9018-DA04BCDD3D75}" type="slidenum">
              <a:rPr lang="en-US" smtClean="0"/>
              <a:t>41</a:t>
            </a:fld>
            <a:endParaRPr lang="en-US"/>
          </a:p>
        </p:txBody>
      </p:sp>
      <p:sp>
        <p:nvSpPr>
          <p:cNvPr id="6" name="TextBox 5">
            <a:extLst>
              <a:ext uri="{FF2B5EF4-FFF2-40B4-BE49-F238E27FC236}">
                <a16:creationId xmlns:a16="http://schemas.microsoft.com/office/drawing/2014/main" id="{767C5B6E-6AE0-F544-0A66-BA1917FA6AB2}"/>
              </a:ext>
            </a:extLst>
          </p:cNvPr>
          <p:cNvSpPr txBox="1"/>
          <p:nvPr/>
        </p:nvSpPr>
        <p:spPr>
          <a:xfrm>
            <a:off x="472348" y="1631794"/>
            <a:ext cx="11247304" cy="304698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400" b="0" dirty="0">
                <a:solidFill>
                  <a:srgbClr val="795E26"/>
                </a:solidFill>
                <a:effectLst/>
                <a:latin typeface="Consolas" panose="020B0609020204030204" pitchFamily="49" charset="0"/>
              </a:rPr>
              <a:t>test</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addStudent</a:t>
            </a:r>
            <a:r>
              <a:rPr lang="en-US" sz="2400" b="0" dirty="0">
                <a:solidFill>
                  <a:srgbClr val="A31515"/>
                </a:solidFill>
                <a:effectLst/>
                <a:latin typeface="Consolas" panose="020B0609020204030204" pitchFamily="49" charset="0"/>
              </a:rPr>
              <a:t> should add a student to the database'</a:t>
            </a:r>
            <a:r>
              <a:rPr lang="en-US" sz="2400" b="0" dirty="0">
                <a:solidFill>
                  <a:srgbClr val="000000"/>
                </a:solidFill>
                <a:effectLst/>
                <a:latin typeface="Consolas" panose="020B0609020204030204" pitchFamily="49" charset="0"/>
              </a:rPr>
              <a:t>, () </a:t>
            </a:r>
            <a:r>
              <a:rPr lang="en-US" sz="2400" b="0" dirty="0">
                <a:solidFill>
                  <a:srgbClr val="0000FF"/>
                </a:solidFill>
                <a:effectLst/>
                <a:latin typeface="Consolas" panose="020B0609020204030204" pitchFamily="49" charset="0"/>
              </a:rPr>
              <a:t>=&gt;</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const </a:t>
            </a:r>
            <a:r>
              <a:rPr lang="en-US" sz="2400" b="0" dirty="0" err="1">
                <a:solidFill>
                  <a:srgbClr val="008000"/>
                </a:solidFill>
                <a:effectLst/>
                <a:latin typeface="Consolas" panose="020B0609020204030204" pitchFamily="49" charset="0"/>
              </a:rPr>
              <a:t>db</a:t>
            </a:r>
            <a:r>
              <a:rPr lang="en-US" sz="2400" b="0" dirty="0">
                <a:solidFill>
                  <a:srgbClr val="008000"/>
                </a:solidFill>
                <a:effectLst/>
                <a:latin typeface="Consolas" panose="020B0609020204030204" pitchFamily="49" charset="0"/>
              </a:rPr>
              <a:t> = new </a:t>
            </a:r>
            <a:r>
              <a:rPr lang="en-US" sz="2400" b="0" dirty="0" err="1">
                <a:solidFill>
                  <a:srgbClr val="008000"/>
                </a:solidFill>
                <a:effectLst/>
                <a:latin typeface="Consolas" panose="020B0609020204030204" pitchFamily="49" charset="0"/>
              </a:rPr>
              <a:t>DataBase</a:t>
            </a:r>
            <a:r>
              <a:rPr lang="en-US" sz="2400" b="0" dirty="0">
                <a:solidFill>
                  <a:srgbClr val="008000"/>
                </a:solidFill>
                <a:effectLst/>
                <a:latin typeface="Consolas" panose="020B0609020204030204" pitchFamily="49" charset="0"/>
              </a:rPr>
              <a:t> ()</a:t>
            </a:r>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000000"/>
                </a:solidFill>
                <a:effectLst/>
                <a:latin typeface="Consolas" panose="020B0609020204030204" pitchFamily="49" charset="0"/>
              </a:rPr>
              <a:t>(</a:t>
            </a:r>
            <a:r>
              <a:rPr lang="en-US" sz="2400" b="0" dirty="0" err="1">
                <a:solidFill>
                  <a:srgbClr val="001080"/>
                </a:solidFill>
                <a:effectLst/>
                <a:latin typeface="Consolas" panose="020B0609020204030204" pitchFamily="49" charset="0"/>
              </a:rPr>
              <a:t>db</a:t>
            </a:r>
            <a:r>
              <a:rPr lang="en-US" sz="2400" b="0" dirty="0" err="1">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toEqual</a:t>
            </a:r>
            <a:r>
              <a:rPr lang="en-US" sz="2400" b="0" dirty="0">
                <a:solidFill>
                  <a:srgbClr val="000000"/>
                </a:solidFill>
                <a:effectLst/>
                <a:latin typeface="Consolas" panose="020B0609020204030204" pitchFamily="49" charset="0"/>
              </a:rPr>
              <a:t>([])</a:t>
            </a:r>
          </a:p>
          <a:p>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a:t>
            </a:r>
            <a:r>
              <a:rPr lang="en-US" sz="2400" b="0" dirty="0">
                <a:solidFill>
                  <a:srgbClr val="0070C1"/>
                </a:solidFill>
                <a:effectLst/>
                <a:latin typeface="Consolas" panose="020B0609020204030204" pitchFamily="49" charset="0"/>
              </a:rPr>
              <a:t>id1</a:t>
            </a:r>
            <a:r>
              <a:rPr lang="en-US" sz="2400" b="0" dirty="0">
                <a:solidFill>
                  <a:srgbClr val="000000"/>
                </a:solidFill>
                <a:effectLst/>
                <a:latin typeface="Consolas" panose="020B0609020204030204" pitchFamily="49" charset="0"/>
              </a:rPr>
              <a:t> = </a:t>
            </a:r>
            <a:r>
              <a:rPr lang="en-US" sz="2400" b="0" dirty="0" err="1">
                <a:solidFill>
                  <a:srgbClr val="001080"/>
                </a:solidFill>
                <a:effectLst/>
                <a:latin typeface="Consolas" panose="020B0609020204030204" pitchFamily="49" charset="0"/>
              </a:rPr>
              <a:t>db</a:t>
            </a:r>
            <a:r>
              <a:rPr lang="en-US" sz="2400" b="0" dirty="0" err="1">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addStudent</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p>
          <a:p>
            <a:endParaRPr lang="en-US" sz="2400" b="0" dirty="0">
              <a:solidFill>
                <a:srgbClr val="000000"/>
              </a:solidFill>
              <a:effectLst/>
              <a:latin typeface="Consolas" panose="020B0609020204030204" pitchFamily="49" charset="0"/>
            </a:endParaRPr>
          </a:p>
          <a:p>
            <a:r>
              <a:rPr lang="en-US" sz="2400" b="0" dirty="0">
                <a:solidFill>
                  <a:srgbClr val="000000"/>
                </a:solidFill>
                <a:effectLst/>
                <a:latin typeface="Consolas" panose="020B0609020204030204" pitchFamily="49" charset="0"/>
              </a:rPr>
              <a:t>    </a:t>
            </a:r>
            <a:r>
              <a:rPr lang="en-US" sz="2400" b="0" dirty="0">
                <a:solidFill>
                  <a:srgbClr val="795E26"/>
                </a:solidFill>
                <a:effectLst/>
                <a:latin typeface="Consolas" panose="020B0609020204030204" pitchFamily="49" charset="0"/>
              </a:rPr>
              <a:t>expect</a:t>
            </a:r>
            <a:r>
              <a:rPr lang="en-US" sz="2400" b="0" dirty="0">
                <a:solidFill>
                  <a:srgbClr val="000000"/>
                </a:solidFill>
                <a:effectLst/>
                <a:latin typeface="Consolas" panose="020B0609020204030204" pitchFamily="49" charset="0"/>
              </a:rPr>
              <a:t>(</a:t>
            </a:r>
            <a:r>
              <a:rPr lang="en-US" sz="2400" b="0" dirty="0" err="1">
                <a:solidFill>
                  <a:srgbClr val="001080"/>
                </a:solidFill>
                <a:effectLst/>
                <a:latin typeface="Consolas" panose="020B0609020204030204" pitchFamily="49" charset="0"/>
              </a:rPr>
              <a:t>db</a:t>
            </a:r>
            <a:r>
              <a:rPr lang="en-US" sz="2400" b="0" dirty="0" err="1">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nameToIDs</a:t>
            </a:r>
            <a:r>
              <a:rPr lang="en-US" sz="2400" b="0" dirty="0">
                <a:solidFill>
                  <a:srgbClr val="000000"/>
                </a:solidFill>
                <a:effectLst/>
                <a:latin typeface="Consolas" panose="020B0609020204030204" pitchFamily="49" charset="0"/>
              </a:rPr>
              <a:t>(</a:t>
            </a:r>
            <a:r>
              <a:rPr lang="en-US" sz="2400" b="0" dirty="0">
                <a:solidFill>
                  <a:srgbClr val="A31515"/>
                </a:solidFill>
                <a:effectLst/>
                <a:latin typeface="Consolas" panose="020B0609020204030204" pitchFamily="49" charset="0"/>
              </a:rPr>
              <a:t>'</a:t>
            </a:r>
            <a:r>
              <a:rPr lang="en-US" sz="2400" b="0" dirty="0" err="1">
                <a:solidFill>
                  <a:srgbClr val="A31515"/>
                </a:solidFill>
                <a:effectLst/>
                <a:latin typeface="Consolas" panose="020B0609020204030204" pitchFamily="49" charset="0"/>
              </a:rPr>
              <a:t>blair</a:t>
            </a:r>
            <a:r>
              <a:rPr lang="en-US" sz="2400" b="0" dirty="0">
                <a:solidFill>
                  <a:srgbClr val="A31515"/>
                </a:solidFill>
                <a:effectLst/>
                <a:latin typeface="Consolas" panose="020B0609020204030204" pitchFamily="49" charset="0"/>
              </a:rPr>
              <a:t>'</a:t>
            </a:r>
            <a:r>
              <a:rPr lang="en-US" sz="2400" b="0" dirty="0">
                <a:solidFill>
                  <a:srgbClr val="000000"/>
                </a:solidFill>
                <a:effectLst/>
                <a:latin typeface="Consolas" panose="020B0609020204030204" pitchFamily="49" charset="0"/>
              </a:rPr>
              <a:t>)).</a:t>
            </a:r>
            <a:r>
              <a:rPr lang="en-US" sz="2400" b="0" dirty="0" err="1">
                <a:solidFill>
                  <a:srgbClr val="795E26"/>
                </a:solidFill>
                <a:effectLst/>
                <a:latin typeface="Consolas" panose="020B0609020204030204" pitchFamily="49" charset="0"/>
              </a:rPr>
              <a:t>toEqual</a:t>
            </a:r>
            <a:r>
              <a:rPr lang="en-US" sz="2400" b="0" dirty="0">
                <a:solidFill>
                  <a:srgbClr val="000000"/>
                </a:solidFill>
                <a:effectLst/>
                <a:latin typeface="Consolas" panose="020B0609020204030204" pitchFamily="49" charset="0"/>
              </a:rPr>
              <a:t>([</a:t>
            </a:r>
            <a:r>
              <a:rPr lang="en-US" sz="2400" b="0" dirty="0">
                <a:solidFill>
                  <a:srgbClr val="0070C1"/>
                </a:solidFill>
                <a:effectLst/>
                <a:latin typeface="Consolas" panose="020B0609020204030204" pitchFamily="49" charset="0"/>
              </a:rPr>
              <a:t>id1</a:t>
            </a:r>
            <a:r>
              <a:rPr lang="en-US" sz="2400" b="0" dirty="0">
                <a:solidFill>
                  <a:srgbClr val="000000"/>
                </a:solidFill>
                <a:effectLst/>
                <a:latin typeface="Consolas" panose="020B0609020204030204" pitchFamily="49" charset="0"/>
              </a:rPr>
              <a:t>])   </a:t>
            </a:r>
          </a:p>
          <a:p>
            <a:r>
              <a:rPr lang="en-US" sz="2400" b="0" dirty="0">
                <a:solidFill>
                  <a:srgbClr val="000000"/>
                </a:solidFill>
                <a:effectLst/>
                <a:latin typeface="Consolas" panose="020B0609020204030204" pitchFamily="49" charset="0"/>
              </a:rPr>
              <a:t>  });</a:t>
            </a:r>
          </a:p>
        </p:txBody>
      </p:sp>
      <p:grpSp>
        <p:nvGrpSpPr>
          <p:cNvPr id="5" name="Group 4">
            <a:extLst>
              <a:ext uri="{FF2B5EF4-FFF2-40B4-BE49-F238E27FC236}">
                <a16:creationId xmlns:a16="http://schemas.microsoft.com/office/drawing/2014/main" id="{F5959477-A065-961F-BE2A-ACAD7247E7E6}"/>
              </a:ext>
            </a:extLst>
          </p:cNvPr>
          <p:cNvGrpSpPr/>
          <p:nvPr/>
        </p:nvGrpSpPr>
        <p:grpSpPr>
          <a:xfrm>
            <a:off x="8160152" y="1829091"/>
            <a:ext cx="3946509" cy="1285021"/>
            <a:chOff x="8160152" y="1829091"/>
            <a:chExt cx="3946509" cy="1285021"/>
          </a:xfrm>
        </p:grpSpPr>
        <p:sp>
          <p:nvSpPr>
            <p:cNvPr id="7" name="AutoShape 9">
              <a:extLst>
                <a:ext uri="{FF2B5EF4-FFF2-40B4-BE49-F238E27FC236}">
                  <a16:creationId xmlns:a16="http://schemas.microsoft.com/office/drawing/2014/main" id="{D1E4E3A6-C3A3-9064-05E6-6AE905D017BD}"/>
                </a:ext>
              </a:extLst>
            </p:cNvPr>
            <p:cNvSpPr>
              <a:spLocks/>
            </p:cNvSpPr>
            <p:nvPr/>
          </p:nvSpPr>
          <p:spPr bwMode="auto">
            <a:xfrm>
              <a:off x="8610600" y="182909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Assemble (and check that you’ve assembled it correctly)</a:t>
              </a:r>
            </a:p>
          </p:txBody>
        </p:sp>
        <p:cxnSp>
          <p:nvCxnSpPr>
            <p:cNvPr id="8" name="Straight Arrow Connector 7">
              <a:extLst>
                <a:ext uri="{FF2B5EF4-FFF2-40B4-BE49-F238E27FC236}">
                  <a16:creationId xmlns:a16="http://schemas.microsoft.com/office/drawing/2014/main" id="{2144D370-78A6-602B-5412-FCA77A623A1C}"/>
                </a:ext>
              </a:extLst>
            </p:cNvPr>
            <p:cNvCxnSpPr>
              <a:cxnSpLocks/>
              <a:stCxn id="7" idx="1"/>
            </p:cNvCxnSpPr>
            <p:nvPr/>
          </p:nvCxnSpPr>
          <p:spPr>
            <a:xfrm flipH="1">
              <a:off x="8160152" y="2471602"/>
              <a:ext cx="450448"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07F9924B-2744-4F42-DE9F-FC055605EFBC}"/>
              </a:ext>
            </a:extLst>
          </p:cNvPr>
          <p:cNvGrpSpPr/>
          <p:nvPr/>
        </p:nvGrpSpPr>
        <p:grpSpPr>
          <a:xfrm>
            <a:off x="8160152" y="2611425"/>
            <a:ext cx="3946509" cy="1285021"/>
            <a:chOff x="8160152" y="1829091"/>
            <a:chExt cx="3946509" cy="1285021"/>
          </a:xfrm>
        </p:grpSpPr>
        <p:sp>
          <p:nvSpPr>
            <p:cNvPr id="11" name="AutoShape 9">
              <a:extLst>
                <a:ext uri="{FF2B5EF4-FFF2-40B4-BE49-F238E27FC236}">
                  <a16:creationId xmlns:a16="http://schemas.microsoft.com/office/drawing/2014/main" id="{F02E72E6-0DE8-E9B9-86AC-7CEFBA2B1A7B}"/>
                </a:ext>
              </a:extLst>
            </p:cNvPr>
            <p:cNvSpPr>
              <a:spLocks/>
            </p:cNvSpPr>
            <p:nvPr/>
          </p:nvSpPr>
          <p:spPr bwMode="auto">
            <a:xfrm>
              <a:off x="8610600" y="182909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Act (do the action that you are trying to test)</a:t>
              </a:r>
            </a:p>
          </p:txBody>
        </p:sp>
        <p:cxnSp>
          <p:nvCxnSpPr>
            <p:cNvPr id="12" name="Straight Arrow Connector 11">
              <a:extLst>
                <a:ext uri="{FF2B5EF4-FFF2-40B4-BE49-F238E27FC236}">
                  <a16:creationId xmlns:a16="http://schemas.microsoft.com/office/drawing/2014/main" id="{5B1DA83D-5974-C8EF-75EF-9E15C2BA56CA}"/>
                </a:ext>
              </a:extLst>
            </p:cNvPr>
            <p:cNvCxnSpPr>
              <a:cxnSpLocks/>
              <a:stCxn id="11" idx="1"/>
            </p:cNvCxnSpPr>
            <p:nvPr/>
          </p:nvCxnSpPr>
          <p:spPr>
            <a:xfrm flipH="1">
              <a:off x="8160152" y="2471602"/>
              <a:ext cx="450448"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CCE97896-BB2B-8BDF-55B8-6DDCD8FD4ED2}"/>
              </a:ext>
            </a:extLst>
          </p:cNvPr>
          <p:cNvGrpSpPr/>
          <p:nvPr/>
        </p:nvGrpSpPr>
        <p:grpSpPr>
          <a:xfrm>
            <a:off x="8160152" y="3575190"/>
            <a:ext cx="3946509" cy="1285021"/>
            <a:chOff x="8160152" y="1829091"/>
            <a:chExt cx="3946509" cy="1285021"/>
          </a:xfrm>
        </p:grpSpPr>
        <p:sp>
          <p:nvSpPr>
            <p:cNvPr id="14" name="AutoShape 9">
              <a:extLst>
                <a:ext uri="{FF2B5EF4-FFF2-40B4-BE49-F238E27FC236}">
                  <a16:creationId xmlns:a16="http://schemas.microsoft.com/office/drawing/2014/main" id="{2E149B25-ADBD-5A96-51F0-80D5E46F3208}"/>
                </a:ext>
              </a:extLst>
            </p:cNvPr>
            <p:cNvSpPr>
              <a:spLocks/>
            </p:cNvSpPr>
            <p:nvPr/>
          </p:nvSpPr>
          <p:spPr bwMode="auto">
            <a:xfrm>
              <a:off x="8610600" y="182909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Assess: check to see that the response is correct</a:t>
              </a:r>
            </a:p>
          </p:txBody>
        </p:sp>
        <p:cxnSp>
          <p:nvCxnSpPr>
            <p:cNvPr id="15" name="Straight Arrow Connector 14">
              <a:extLst>
                <a:ext uri="{FF2B5EF4-FFF2-40B4-BE49-F238E27FC236}">
                  <a16:creationId xmlns:a16="http://schemas.microsoft.com/office/drawing/2014/main" id="{8DCA52EF-4CDA-F5BA-57EF-4FDF9CB2B133}"/>
                </a:ext>
              </a:extLst>
            </p:cNvPr>
            <p:cNvCxnSpPr>
              <a:cxnSpLocks/>
              <a:stCxn id="14" idx="1"/>
            </p:cNvCxnSpPr>
            <p:nvPr/>
          </p:nvCxnSpPr>
          <p:spPr>
            <a:xfrm flipH="1">
              <a:off x="8160152" y="2471602"/>
              <a:ext cx="450448"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495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FEC82-137D-2358-6AC6-19932168E54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3D95BBB-6DA9-9357-A5E4-7318E7969ED2}"/>
              </a:ext>
            </a:extLst>
          </p:cNvPr>
          <p:cNvGraphicFramePr>
            <a:graphicFrameLocks noGrp="1"/>
          </p:cNvGraphicFramePr>
          <p:nvPr/>
        </p:nvGraphicFramePr>
        <p:xfrm>
          <a:off x="859972" y="1603065"/>
          <a:ext cx="8356218" cy="4639796"/>
        </p:xfrm>
        <a:graphic>
          <a:graphicData uri="http://schemas.openxmlformats.org/drawingml/2006/table">
            <a:tbl>
              <a:tblPr firstRow="1" bandRow="1">
                <a:tableStyleId>{5940675A-B579-460E-94D1-54222C63F5DA}</a:tableStyleId>
              </a:tblPr>
              <a:tblGrid>
                <a:gridCol w="3023543">
                  <a:extLst>
                    <a:ext uri="{9D8B030D-6E8A-4147-A177-3AD203B41FA5}">
                      <a16:colId xmlns:a16="http://schemas.microsoft.com/office/drawing/2014/main" val="753566598"/>
                    </a:ext>
                  </a:extLst>
                </a:gridCol>
                <a:gridCol w="5332675">
                  <a:extLst>
                    <a:ext uri="{9D8B030D-6E8A-4147-A177-3AD203B41FA5}">
                      <a16:colId xmlns:a16="http://schemas.microsoft.com/office/drawing/2014/main" val="2810399039"/>
                    </a:ext>
                  </a:extLst>
                </a:gridCol>
              </a:tblGrid>
              <a:tr h="762258">
                <a:tc>
                  <a:txBody>
                    <a:bodyPr/>
                    <a:lstStyle/>
                    <a:p>
                      <a:pPr algn="l"/>
                      <a:r>
                        <a:rPr lang="en-US" sz="2400" dirty="0">
                          <a:latin typeface="Consolas" panose="020B0609020204030204" pitchFamily="49" charset="0"/>
                        </a:rPr>
                        <a:t>.</a:t>
                      </a:r>
                      <a:r>
                        <a:rPr lang="en-US" sz="2400" dirty="0" err="1">
                          <a:latin typeface="Consolas" panose="020B0609020204030204" pitchFamily="49" charset="0"/>
                        </a:rPr>
                        <a:t>goto</a:t>
                      </a:r>
                      <a:r>
                        <a:rPr lang="en-US" sz="2400" dirty="0">
                          <a:latin typeface="Consolas" panose="020B0609020204030204" pitchFamily="49" charset="0"/>
                        </a:rPr>
                        <a:t>()</a:t>
                      </a:r>
                    </a:p>
                  </a:txBody>
                  <a:tcPr anchor="ctr"/>
                </a:tc>
                <a:tc>
                  <a:txBody>
                    <a:bodyPr/>
                    <a:lstStyle/>
                    <a:p>
                      <a:pPr algn="l"/>
                      <a:r>
                        <a:rPr lang="en-US" sz="2400" dirty="0">
                          <a:latin typeface="+mn-lt"/>
                        </a:rPr>
                        <a:t>Navigate to a URL. Many tests begin with this command.</a:t>
                      </a:r>
                    </a:p>
                  </a:txBody>
                  <a:tcPr anchor="ctr"/>
                </a:tc>
                <a:extLst>
                  <a:ext uri="{0D108BD9-81ED-4DB2-BD59-A6C34878D82A}">
                    <a16:rowId xmlns:a16="http://schemas.microsoft.com/office/drawing/2014/main" val="3551947148"/>
                  </a:ext>
                </a:extLst>
              </a:tr>
              <a:tr h="762258">
                <a:tc>
                  <a:txBody>
                    <a:bodyPr/>
                    <a:lstStyle/>
                    <a:p>
                      <a:pPr algn="l"/>
                      <a:r>
                        <a:rPr lang="en-US" sz="2400" dirty="0">
                          <a:latin typeface="Consolas" panose="020B0609020204030204" pitchFamily="49" charset="0"/>
                        </a:rPr>
                        <a:t>.</a:t>
                      </a:r>
                      <a:r>
                        <a:rPr lang="en-US" sz="2400" dirty="0" err="1">
                          <a:latin typeface="Consolas" panose="020B0609020204030204" pitchFamily="49" charset="0"/>
                        </a:rPr>
                        <a:t>getByLabel</a:t>
                      </a:r>
                      <a:r>
                        <a:rPr lang="en-US" sz="2400" dirty="0">
                          <a:latin typeface="Consolas" panose="020B0609020204030204" pitchFamily="49" charset="0"/>
                        </a:rPr>
                        <a:t>()</a:t>
                      </a:r>
                    </a:p>
                  </a:txBody>
                  <a:tcPr anchor="ctr"/>
                </a:tc>
                <a:tc>
                  <a:txBody>
                    <a:bodyPr/>
                    <a:lstStyle/>
                    <a:p>
                      <a:pPr algn="l"/>
                      <a:r>
                        <a:rPr lang="en-US" sz="2400" dirty="0">
                          <a:latin typeface="+mn-lt"/>
                        </a:rPr>
                        <a:t>Find form elements by their associated label text.</a:t>
                      </a:r>
                    </a:p>
                  </a:txBody>
                  <a:tcPr anchor="ctr"/>
                </a:tc>
                <a:extLst>
                  <a:ext uri="{0D108BD9-81ED-4DB2-BD59-A6C34878D82A}">
                    <a16:rowId xmlns:a16="http://schemas.microsoft.com/office/drawing/2014/main" val="629116516"/>
                  </a:ext>
                </a:extLst>
              </a:tr>
              <a:tr h="673978">
                <a:tc>
                  <a:txBody>
                    <a:bodyPr/>
                    <a:lstStyle/>
                    <a:p>
                      <a:pPr algn="l"/>
                      <a:r>
                        <a:rPr lang="en-US" sz="2400" dirty="0">
                          <a:latin typeface="Consolas" panose="020B0609020204030204" pitchFamily="49" charset="0"/>
                        </a:rPr>
                        <a:t>.</a:t>
                      </a:r>
                      <a:r>
                        <a:rPr lang="en-US" sz="2400" dirty="0" err="1">
                          <a:latin typeface="Consolas" panose="020B0609020204030204" pitchFamily="49" charset="0"/>
                        </a:rPr>
                        <a:t>getByRole</a:t>
                      </a:r>
                      <a:r>
                        <a:rPr lang="en-US" sz="2400" dirty="0">
                          <a:latin typeface="Consolas" panose="020B0609020204030204" pitchFamily="49" charset="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latin typeface="+mn-lt"/>
                        </a:rPr>
                        <a:t>Find elements by their ARIA role(button, textbox, </a:t>
                      </a:r>
                      <a:r>
                        <a:rPr lang="en-US" sz="2400" dirty="0" err="1">
                          <a:latin typeface="+mn-lt"/>
                        </a:rPr>
                        <a:t>etc</a:t>
                      </a:r>
                      <a:r>
                        <a:rPr lang="en-US" sz="2400" dirty="0">
                          <a:latin typeface="+mn-lt"/>
                        </a:rPr>
                        <a:t>) .</a:t>
                      </a:r>
                    </a:p>
                  </a:txBody>
                  <a:tcPr anchor="ctr"/>
                </a:tc>
                <a:extLst>
                  <a:ext uri="{0D108BD9-81ED-4DB2-BD59-A6C34878D82A}">
                    <a16:rowId xmlns:a16="http://schemas.microsoft.com/office/drawing/2014/main" val="2185582708"/>
                  </a:ext>
                </a:extLst>
              </a:tr>
              <a:tr h="673978">
                <a:tc>
                  <a:txBody>
                    <a:bodyPr/>
                    <a:lstStyle/>
                    <a:p>
                      <a:pPr algn="l"/>
                      <a:r>
                        <a:rPr lang="en-US" sz="2400" dirty="0">
                          <a:latin typeface="Consolas" panose="020B0609020204030204" pitchFamily="49" charset="0"/>
                        </a:rPr>
                        <a:t>.</a:t>
                      </a:r>
                      <a:r>
                        <a:rPr lang="en-US" sz="2400" dirty="0" err="1">
                          <a:latin typeface="Consolas" panose="020B0609020204030204" pitchFamily="49" charset="0"/>
                        </a:rPr>
                        <a:t>getByText</a:t>
                      </a:r>
                      <a:r>
                        <a:rPr lang="en-US" sz="2400" dirty="0">
                          <a:latin typeface="Consolas" panose="020B0609020204030204" pitchFamily="49" charset="0"/>
                        </a:rPr>
                        <a:t>()</a:t>
                      </a:r>
                    </a:p>
                  </a:txBody>
                  <a:tcPr anchor="ctr"/>
                </a:tc>
                <a:tc>
                  <a:txBody>
                    <a:bodyPr/>
                    <a:lstStyle/>
                    <a:p>
                      <a:pPr algn="l"/>
                      <a:r>
                        <a:rPr lang="en-US" sz="2400" b="0" i="0" u="none" strike="noStrike" cap="none" spc="0" baseline="0" dirty="0">
                          <a:solidFill>
                            <a:schemeClr val="tx1"/>
                          </a:solidFill>
                          <a:effectLst/>
                          <a:uFillTx/>
                          <a:latin typeface="+mn-lt"/>
                          <a:ea typeface="+mn-ea"/>
                          <a:cs typeface="+mn-cs"/>
                          <a:sym typeface="Calibri"/>
                        </a:rPr>
                        <a:t>Find elements by their text content.</a:t>
                      </a:r>
                      <a:endParaRPr lang="en-US" sz="2400" dirty="0">
                        <a:latin typeface="+mn-lt"/>
                      </a:endParaRPr>
                    </a:p>
                  </a:txBody>
                  <a:tcPr anchor="ctr"/>
                </a:tc>
                <a:extLst>
                  <a:ext uri="{0D108BD9-81ED-4DB2-BD59-A6C34878D82A}">
                    <a16:rowId xmlns:a16="http://schemas.microsoft.com/office/drawing/2014/main" val="4259106528"/>
                  </a:ext>
                </a:extLst>
              </a:tr>
              <a:tr h="673978">
                <a:tc>
                  <a:txBody>
                    <a:bodyPr/>
                    <a:lstStyle/>
                    <a:p>
                      <a:pPr algn="l"/>
                      <a:r>
                        <a:rPr lang="en-US" sz="2400" dirty="0">
                          <a:latin typeface="Consolas" panose="020B0609020204030204" pitchFamily="49" charset="0"/>
                        </a:rPr>
                        <a:t>.</a:t>
                      </a:r>
                      <a:r>
                        <a:rPr lang="en-US" sz="2400" dirty="0" err="1">
                          <a:latin typeface="Consolas" panose="020B0609020204030204" pitchFamily="49" charset="0"/>
                        </a:rPr>
                        <a:t>waitForURL</a:t>
                      </a:r>
                      <a:r>
                        <a:rPr lang="en-US" sz="2400" dirty="0">
                          <a:latin typeface="Consolas" panose="020B0609020204030204" pitchFamily="49" charset="0"/>
                        </a:rPr>
                        <a:t>()</a:t>
                      </a:r>
                    </a:p>
                  </a:txBody>
                  <a:tcPr anchor="ctr"/>
                </a:tc>
                <a:tc>
                  <a:txBody>
                    <a:bodyPr/>
                    <a:lstStyle/>
                    <a:p>
                      <a:pPr algn="l"/>
                      <a:r>
                        <a:rPr lang="en-US" sz="2400" b="0" i="0" u="none" strike="noStrike" cap="none" spc="0" baseline="0" dirty="0">
                          <a:solidFill>
                            <a:schemeClr val="tx1"/>
                          </a:solidFill>
                          <a:effectLst/>
                          <a:uFillTx/>
                          <a:latin typeface="+mn-lt"/>
                          <a:ea typeface="+mn-ea"/>
                          <a:cs typeface="+mn-cs"/>
                          <a:sym typeface="Calibri"/>
                        </a:rPr>
                        <a:t>Wait for navigation to complete to a specific URL.</a:t>
                      </a:r>
                      <a:endParaRPr lang="en-US" sz="2400" dirty="0">
                        <a:latin typeface="+mn-lt"/>
                      </a:endParaRPr>
                    </a:p>
                  </a:txBody>
                  <a:tcPr anchor="ctr"/>
                </a:tc>
                <a:extLst>
                  <a:ext uri="{0D108BD9-81ED-4DB2-BD59-A6C34878D82A}">
                    <a16:rowId xmlns:a16="http://schemas.microsoft.com/office/drawing/2014/main" val="1878514729"/>
                  </a:ext>
                </a:extLst>
              </a:tr>
              <a:tr h="673978">
                <a:tc>
                  <a:txBody>
                    <a:bodyPr/>
                    <a:lstStyle/>
                    <a:p>
                      <a:pPr algn="l"/>
                      <a:r>
                        <a:rPr lang="en-US" sz="2400" dirty="0">
                          <a:latin typeface="Consolas" panose="020B0609020204030204" pitchFamily="49" charset="0"/>
                        </a:rPr>
                        <a:t>.fill()</a:t>
                      </a:r>
                    </a:p>
                  </a:txBody>
                  <a:tcPr anchor="ctr"/>
                </a:tc>
                <a:tc>
                  <a:txBody>
                    <a:bodyPr/>
                    <a:lstStyle/>
                    <a:p>
                      <a:pPr algn="l"/>
                      <a:r>
                        <a:rPr lang="en-US" sz="2400" dirty="0">
                          <a:latin typeface="+mn-lt"/>
                        </a:rPr>
                        <a:t>Type text into an input field.</a:t>
                      </a:r>
                    </a:p>
                  </a:txBody>
                  <a:tcPr anchor="ctr"/>
                </a:tc>
                <a:extLst>
                  <a:ext uri="{0D108BD9-81ED-4DB2-BD59-A6C34878D82A}">
                    <a16:rowId xmlns:a16="http://schemas.microsoft.com/office/drawing/2014/main" val="353966166"/>
                  </a:ext>
                </a:extLst>
              </a:tr>
            </a:tbl>
          </a:graphicData>
        </a:graphic>
      </p:graphicFrame>
      <p:sp>
        <p:nvSpPr>
          <p:cNvPr id="2" name="Title 1">
            <a:extLst>
              <a:ext uri="{FF2B5EF4-FFF2-40B4-BE49-F238E27FC236}">
                <a16:creationId xmlns:a16="http://schemas.microsoft.com/office/drawing/2014/main" id="{3B46CECC-028E-6606-7BE1-00CAFC883466}"/>
              </a:ext>
            </a:extLst>
          </p:cNvPr>
          <p:cNvSpPr>
            <a:spLocks noGrp="1"/>
          </p:cNvSpPr>
          <p:nvPr>
            <p:ph type="title"/>
          </p:nvPr>
        </p:nvSpPr>
        <p:spPr/>
        <p:txBody>
          <a:bodyPr/>
          <a:lstStyle/>
          <a:p>
            <a:r>
              <a:rPr lang="en-US" dirty="0"/>
              <a:t>Playwright commands work on a ”page object”</a:t>
            </a:r>
          </a:p>
        </p:txBody>
      </p:sp>
      <p:sp>
        <p:nvSpPr>
          <p:cNvPr id="6" name="Text Placeholder 5">
            <a:extLst>
              <a:ext uri="{FF2B5EF4-FFF2-40B4-BE49-F238E27FC236}">
                <a16:creationId xmlns:a16="http://schemas.microsoft.com/office/drawing/2014/main" id="{9846FFD6-A4A7-5D41-E6A4-1111DE10FA34}"/>
              </a:ext>
            </a:extLst>
          </p:cNvPr>
          <p:cNvSpPr>
            <a:spLocks noGrp="1"/>
          </p:cNvSpPr>
          <p:nvPr>
            <p:ph type="body" idx="1"/>
          </p:nvPr>
        </p:nvSpPr>
        <p:spPr>
          <a:xfrm>
            <a:off x="9383485" y="4269297"/>
            <a:ext cx="2656114" cy="1724910"/>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dirty="0"/>
              <a:t>These will fail if the specified element does not exist</a:t>
            </a:r>
          </a:p>
        </p:txBody>
      </p:sp>
      <p:sp>
        <p:nvSpPr>
          <p:cNvPr id="4" name="Slide Number Placeholder 3">
            <a:extLst>
              <a:ext uri="{FF2B5EF4-FFF2-40B4-BE49-F238E27FC236}">
                <a16:creationId xmlns:a16="http://schemas.microsoft.com/office/drawing/2014/main" id="{3F092F16-E45C-E8B6-79B8-035A0F3FAC77}"/>
              </a:ext>
            </a:extLst>
          </p:cNvPr>
          <p:cNvSpPr>
            <a:spLocks noGrp="1"/>
          </p:cNvSpPr>
          <p:nvPr>
            <p:ph type="sldNum" sz="quarter" idx="2"/>
          </p:nvPr>
        </p:nvSpPr>
        <p:spPr/>
        <p:txBody>
          <a:bodyPr/>
          <a:lstStyle/>
          <a:p>
            <a:fld id="{86CB4B4D-7CA3-9044-876B-883B54F8677D}" type="slidenum">
              <a:rPr lang="en-US" smtClean="0"/>
              <a:t>42</a:t>
            </a:fld>
            <a:endParaRPr lang="en-US"/>
          </a:p>
        </p:txBody>
      </p:sp>
      <p:sp>
        <p:nvSpPr>
          <p:cNvPr id="7" name="TextBox 6">
            <a:extLst>
              <a:ext uri="{FF2B5EF4-FFF2-40B4-BE49-F238E27FC236}">
                <a16:creationId xmlns:a16="http://schemas.microsoft.com/office/drawing/2014/main" id="{50EF810F-CA48-10EB-5F2E-EDA1290F6567}"/>
              </a:ext>
            </a:extLst>
          </p:cNvPr>
          <p:cNvSpPr txBox="1"/>
          <p:nvPr/>
        </p:nvSpPr>
        <p:spPr>
          <a:xfrm>
            <a:off x="5457155" y="6293735"/>
            <a:ext cx="753291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dirty="0"/>
              <a:t> </a:t>
            </a:r>
            <a:r>
              <a:rPr lang="en-US" dirty="0">
                <a:hlinkClick r:id="rId3"/>
              </a:rPr>
              <a:t>https://playwright.dev/docs/locators</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4102443182"/>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AB457-F9F1-917E-35BA-5C4C3D39CE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B79ABFD-4FF0-2EC8-7F7E-1885AC09DEFE}"/>
              </a:ext>
            </a:extLst>
          </p:cNvPr>
          <p:cNvSpPr>
            <a:spLocks noGrp="1"/>
          </p:cNvSpPr>
          <p:nvPr>
            <p:ph type="title"/>
          </p:nvPr>
        </p:nvSpPr>
        <p:spPr/>
        <p:txBody>
          <a:bodyPr>
            <a:normAutofit/>
          </a:bodyPr>
          <a:lstStyle/>
          <a:p>
            <a:r>
              <a:rPr lang="en-US" sz="3200" dirty="0"/>
              <a:t>A typical playwright test</a:t>
            </a:r>
          </a:p>
        </p:txBody>
      </p:sp>
      <p:sp>
        <p:nvSpPr>
          <p:cNvPr id="4" name="Slide Number Placeholder 3">
            <a:extLst>
              <a:ext uri="{FF2B5EF4-FFF2-40B4-BE49-F238E27FC236}">
                <a16:creationId xmlns:a16="http://schemas.microsoft.com/office/drawing/2014/main" id="{872FDCDB-8EB8-ADDF-DA48-F898B6A656E3}"/>
              </a:ext>
            </a:extLst>
          </p:cNvPr>
          <p:cNvSpPr>
            <a:spLocks noGrp="1"/>
          </p:cNvSpPr>
          <p:nvPr>
            <p:ph type="sldNum" sz="quarter" idx="2"/>
          </p:nvPr>
        </p:nvSpPr>
        <p:spPr/>
        <p:txBody>
          <a:bodyPr/>
          <a:lstStyle/>
          <a:p>
            <a:fld id="{86CB4B4D-7CA3-9044-876B-883B54F8677D}" type="slidenum">
              <a:rPr lang="en-US" smtClean="0"/>
              <a:t>43</a:t>
            </a:fld>
            <a:endParaRPr lang="en-US"/>
          </a:p>
        </p:txBody>
      </p:sp>
      <p:sp>
        <p:nvSpPr>
          <p:cNvPr id="7" name="TextBox 6">
            <a:extLst>
              <a:ext uri="{FF2B5EF4-FFF2-40B4-BE49-F238E27FC236}">
                <a16:creationId xmlns:a16="http://schemas.microsoft.com/office/drawing/2014/main" id="{10A3296C-25F8-C019-FD82-78E03928E642}"/>
              </a:ext>
            </a:extLst>
          </p:cNvPr>
          <p:cNvSpPr txBox="1"/>
          <p:nvPr/>
        </p:nvSpPr>
        <p:spPr>
          <a:xfrm>
            <a:off x="838200" y="1487666"/>
            <a:ext cx="10515600" cy="5016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000" dirty="0">
                <a:solidFill>
                  <a:schemeClr val="accent4">
                    <a:lumMod val="75000"/>
                  </a:schemeClr>
                </a:solidFill>
                <a:latin typeface="Consolas" panose="020B0609020204030204" pitchFamily="49" charset="0"/>
              </a:rPr>
              <a:t>test</a:t>
            </a:r>
            <a:r>
              <a:rPr lang="en-US" sz="2000" dirty="0">
                <a:latin typeface="Consolas" panose="020B0609020204030204" pitchFamily="49" charset="0"/>
              </a:rPr>
              <a:t>(</a:t>
            </a:r>
            <a:r>
              <a:rPr lang="en-US" sz="2000" dirty="0">
                <a:solidFill>
                  <a:srgbClr val="C00000"/>
                </a:solidFill>
                <a:latin typeface="Consolas" panose="020B0609020204030204" pitchFamily="49" charset="0"/>
              </a:rPr>
              <a:t>'should allow an existing user to log in</a:t>
            </a:r>
            <a:r>
              <a:rPr lang="en-US" sz="2000" dirty="0">
                <a:latin typeface="Consolas" panose="020B0609020204030204" pitchFamily="49" charset="0"/>
              </a:rPr>
              <a:t>', async ({ page }) =&gt; {</a:t>
            </a:r>
          </a:p>
          <a:p>
            <a:r>
              <a:rPr lang="en-US" sz="2000" dirty="0">
                <a:latin typeface="Consolas" panose="020B0609020204030204" pitchFamily="49" charset="0"/>
              </a:rPr>
              <a:t>  </a:t>
            </a:r>
            <a:r>
              <a:rPr lang="en-US" sz="2000" dirty="0">
                <a:solidFill>
                  <a:srgbClr val="7030A0"/>
                </a:solidFill>
                <a:latin typeface="Consolas" panose="020B0609020204030204" pitchFamily="49" charset="0"/>
              </a:rPr>
              <a:t>await</a:t>
            </a:r>
            <a:r>
              <a:rPr lang="en-US" sz="2000" dirty="0">
                <a:latin typeface="Consolas" panose="020B0609020204030204" pitchFamily="49" charset="0"/>
              </a:rPr>
              <a:t> </a:t>
            </a:r>
            <a:r>
              <a:rPr lang="en-US" sz="2000" dirty="0" err="1">
                <a:latin typeface="Consolas" panose="020B0609020204030204" pitchFamily="49" charset="0"/>
              </a:rPr>
              <a:t>page.</a:t>
            </a:r>
            <a:r>
              <a:rPr lang="en-US" sz="2000" dirty="0" err="1">
                <a:solidFill>
                  <a:schemeClr val="accent4">
                    <a:lumMod val="75000"/>
                  </a:schemeClr>
                </a:solidFill>
                <a:latin typeface="Consolas" panose="020B0609020204030204" pitchFamily="49" charset="0"/>
              </a:rPr>
              <a:t>goto</a:t>
            </a:r>
            <a:r>
              <a:rPr lang="en-US" sz="2000" dirty="0">
                <a:latin typeface="Consolas" panose="020B0609020204030204" pitchFamily="49" charset="0"/>
              </a:rPr>
              <a:t>('</a:t>
            </a:r>
            <a:r>
              <a:rPr lang="en-US" sz="2000" dirty="0">
                <a:solidFill>
                  <a:srgbClr val="C00000"/>
                </a:solidFill>
                <a:latin typeface="Consolas" panose="020B0609020204030204" pitchFamily="49" charset="0"/>
              </a:rPr>
              <a:t>/login</a:t>
            </a:r>
            <a:r>
              <a:rPr lang="en-US" sz="2000" dirty="0">
                <a:latin typeface="Consolas" panose="020B0609020204030204" pitchFamily="49" charset="0"/>
              </a:rPr>
              <a:t>');</a:t>
            </a:r>
          </a:p>
          <a:p>
            <a:r>
              <a:rPr lang="en-US" sz="2000" dirty="0">
                <a:latin typeface="Consolas" panose="020B0609020204030204" pitchFamily="49" charset="0"/>
              </a:rPr>
              <a:t>  </a:t>
            </a:r>
          </a:p>
          <a:p>
            <a:r>
              <a:rPr lang="en-US" sz="2000" dirty="0">
                <a:solidFill>
                  <a:srgbClr val="7030A0"/>
                </a:solidFill>
                <a:latin typeface="Consolas" panose="020B0609020204030204" pitchFamily="49" charset="0"/>
              </a:rPr>
              <a:t> await</a:t>
            </a:r>
            <a:r>
              <a:rPr lang="en-US" sz="2000" dirty="0">
                <a:latin typeface="Consolas" panose="020B0609020204030204" pitchFamily="49" charset="0"/>
              </a:rPr>
              <a:t> </a:t>
            </a:r>
            <a:r>
              <a:rPr lang="en-US" sz="2000" dirty="0" err="1">
                <a:latin typeface="Consolas" panose="020B0609020204030204" pitchFamily="49" charset="0"/>
              </a:rPr>
              <a:t>page.</a:t>
            </a:r>
            <a:r>
              <a:rPr lang="en-US" sz="2000" dirty="0" err="1">
                <a:solidFill>
                  <a:schemeClr val="accent4">
                    <a:lumMod val="75000"/>
                  </a:schemeClr>
                </a:solidFill>
                <a:latin typeface="Consolas" panose="020B0609020204030204" pitchFamily="49" charset="0"/>
              </a:rPr>
              <a:t>getByLabel</a:t>
            </a:r>
            <a:r>
              <a:rPr lang="en-US" sz="2000" dirty="0">
                <a:latin typeface="Consolas" panose="020B0609020204030204" pitchFamily="49" charset="0"/>
              </a:rPr>
              <a:t>('</a:t>
            </a:r>
            <a:r>
              <a:rPr lang="en-US" sz="2000" dirty="0">
                <a:solidFill>
                  <a:srgbClr val="C00000"/>
                </a:solidFill>
                <a:latin typeface="Consolas" panose="020B0609020204030204" pitchFamily="49" charset="0"/>
              </a:rPr>
              <a:t>Username</a:t>
            </a:r>
            <a:r>
              <a:rPr lang="en-US" sz="2000" dirty="0">
                <a:latin typeface="Consolas" panose="020B0609020204030204" pitchFamily="49" charset="0"/>
              </a:rPr>
              <a:t>’)</a:t>
            </a:r>
          </a:p>
          <a:p>
            <a:r>
              <a:rPr lang="en-US" sz="2000" dirty="0">
                <a:latin typeface="Consolas" panose="020B0609020204030204" pitchFamily="49" charset="0"/>
              </a:rPr>
              <a:t>  .</a:t>
            </a:r>
            <a:r>
              <a:rPr lang="en-US" sz="2000" dirty="0">
                <a:solidFill>
                  <a:schemeClr val="accent4">
                    <a:lumMod val="75000"/>
                  </a:schemeClr>
                </a:solidFill>
                <a:latin typeface="Consolas" panose="020B0609020204030204" pitchFamily="49" charset="0"/>
              </a:rPr>
              <a:t>fill</a:t>
            </a:r>
            <a:r>
              <a:rPr lang="en-US" sz="2000" dirty="0">
                <a:latin typeface="Consolas" panose="020B0609020204030204" pitchFamily="49" charset="0"/>
              </a:rPr>
              <a:t>("Frau Drei");</a:t>
            </a:r>
          </a:p>
          <a:p>
            <a:r>
              <a:rPr lang="en-US" sz="2000" dirty="0">
                <a:latin typeface="Consolas" panose="020B0609020204030204" pitchFamily="49" charset="0"/>
              </a:rPr>
              <a:t>  </a:t>
            </a:r>
          </a:p>
          <a:p>
            <a:r>
              <a:rPr lang="en-US" sz="2000" dirty="0">
                <a:solidFill>
                  <a:srgbClr val="7030A0"/>
                </a:solidFill>
                <a:latin typeface="Consolas" panose="020B0609020204030204" pitchFamily="49" charset="0"/>
              </a:rPr>
              <a:t> await</a:t>
            </a:r>
            <a:r>
              <a:rPr lang="en-US" sz="2000" dirty="0">
                <a:latin typeface="Consolas" panose="020B0609020204030204" pitchFamily="49" charset="0"/>
              </a:rPr>
              <a:t> </a:t>
            </a:r>
            <a:r>
              <a:rPr lang="en-US" sz="2000" dirty="0" err="1">
                <a:latin typeface="Consolas" panose="020B0609020204030204" pitchFamily="49" charset="0"/>
              </a:rPr>
              <a:t>page.</a:t>
            </a:r>
            <a:r>
              <a:rPr lang="en-US" sz="2000" dirty="0" err="1">
                <a:solidFill>
                  <a:schemeClr val="accent4">
                    <a:lumMod val="75000"/>
                  </a:schemeClr>
                </a:solidFill>
                <a:latin typeface="Consolas" panose="020B0609020204030204" pitchFamily="49" charset="0"/>
              </a:rPr>
              <a:t>getByLabel</a:t>
            </a:r>
            <a:r>
              <a:rPr lang="en-US" sz="2000" dirty="0">
                <a:latin typeface="Consolas" panose="020B0609020204030204" pitchFamily="49" charset="0"/>
              </a:rPr>
              <a:t>('</a:t>
            </a:r>
            <a:r>
              <a:rPr lang="en-US" sz="2000" dirty="0">
                <a:solidFill>
                  <a:srgbClr val="C00000"/>
                </a:solidFill>
                <a:latin typeface="Consolas" panose="020B0609020204030204" pitchFamily="49" charset="0"/>
              </a:rPr>
              <a:t>Password</a:t>
            </a:r>
            <a:r>
              <a:rPr lang="en-US" sz="2000" dirty="0">
                <a:latin typeface="Consolas" panose="020B0609020204030204" pitchFamily="49" charset="0"/>
              </a:rPr>
              <a:t>’,</a:t>
            </a:r>
          </a:p>
          <a:p>
            <a:r>
              <a:rPr lang="en-US" sz="2000" dirty="0">
                <a:latin typeface="Consolas" panose="020B0609020204030204" pitchFamily="49" charset="0"/>
              </a:rPr>
              <a:t> { exact: true }).</a:t>
            </a:r>
            <a:r>
              <a:rPr lang="en-US" sz="2000" dirty="0">
                <a:solidFill>
                  <a:schemeClr val="accent4">
                    <a:lumMod val="75000"/>
                  </a:schemeClr>
                </a:solidFill>
                <a:latin typeface="Consolas" panose="020B0609020204030204" pitchFamily="49" charset="0"/>
              </a:rPr>
              <a:t>fill</a:t>
            </a:r>
            <a:r>
              <a:rPr lang="en-US" sz="2000" dirty="0">
                <a:latin typeface="Consolas" panose="020B0609020204030204" pitchFamily="49" charset="0"/>
              </a:rPr>
              <a:t>(password);</a:t>
            </a:r>
          </a:p>
          <a:p>
            <a:r>
              <a:rPr lang="en-US" sz="2000" dirty="0">
                <a:latin typeface="Consolas" panose="020B0609020204030204" pitchFamily="49" charset="0"/>
              </a:rPr>
              <a:t>  </a:t>
            </a:r>
          </a:p>
          <a:p>
            <a:r>
              <a:rPr lang="en-US" sz="2000" dirty="0">
                <a:solidFill>
                  <a:srgbClr val="7030A0"/>
                </a:solidFill>
                <a:latin typeface="Consolas" panose="020B0609020204030204" pitchFamily="49" charset="0"/>
              </a:rPr>
              <a:t> await</a:t>
            </a:r>
            <a:r>
              <a:rPr lang="en-US" sz="2000" dirty="0">
                <a:latin typeface="Consolas" panose="020B0609020204030204" pitchFamily="49" charset="0"/>
              </a:rPr>
              <a:t> </a:t>
            </a:r>
            <a:r>
              <a:rPr lang="en-US" sz="2000" dirty="0" err="1">
                <a:latin typeface="Consolas" panose="020B0609020204030204" pitchFamily="49" charset="0"/>
              </a:rPr>
              <a:t>page.</a:t>
            </a:r>
            <a:r>
              <a:rPr lang="en-US" sz="2000" dirty="0" err="1">
                <a:solidFill>
                  <a:schemeClr val="accent4">
                    <a:lumMod val="75000"/>
                  </a:schemeClr>
                </a:solidFill>
                <a:latin typeface="Consolas" panose="020B0609020204030204" pitchFamily="49" charset="0"/>
              </a:rPr>
              <a:t>getByRole</a:t>
            </a:r>
            <a:r>
              <a:rPr lang="en-US" sz="2000" dirty="0">
                <a:latin typeface="Consolas" panose="020B0609020204030204" pitchFamily="49" charset="0"/>
              </a:rPr>
              <a:t>('</a:t>
            </a:r>
            <a:r>
              <a:rPr lang="en-US" sz="2000" dirty="0">
                <a:solidFill>
                  <a:srgbClr val="C00000"/>
                </a:solidFill>
                <a:latin typeface="Consolas" panose="020B0609020204030204" pitchFamily="49" charset="0"/>
              </a:rPr>
              <a:t>button</a:t>
            </a:r>
            <a:r>
              <a:rPr lang="en-US" sz="2000" dirty="0">
                <a:latin typeface="Consolas" panose="020B0609020204030204" pitchFamily="49" charset="0"/>
              </a:rPr>
              <a:t>’, </a:t>
            </a:r>
          </a:p>
          <a:p>
            <a:r>
              <a:rPr lang="en-US" sz="2000" dirty="0">
                <a:latin typeface="Consolas" panose="020B0609020204030204" pitchFamily="49" charset="0"/>
              </a:rPr>
              <a:t> { name: '</a:t>
            </a:r>
            <a:r>
              <a:rPr lang="en-US" sz="2000" dirty="0">
                <a:solidFill>
                  <a:srgbClr val="C00000"/>
                </a:solidFill>
                <a:latin typeface="Consolas" panose="020B0609020204030204" pitchFamily="49" charset="0"/>
              </a:rPr>
              <a:t>Log In</a:t>
            </a:r>
            <a:r>
              <a:rPr lang="en-US" sz="2000" dirty="0">
                <a:latin typeface="Consolas" panose="020B0609020204030204" pitchFamily="49" charset="0"/>
              </a:rPr>
              <a:t>' }).</a:t>
            </a:r>
            <a:r>
              <a:rPr lang="en-US" sz="2000" dirty="0">
                <a:solidFill>
                  <a:schemeClr val="accent4">
                    <a:lumMod val="75000"/>
                  </a:schemeClr>
                </a:solidFill>
                <a:latin typeface="Consolas" panose="020B0609020204030204" pitchFamily="49" charset="0"/>
              </a:rPr>
              <a:t>click</a:t>
            </a:r>
            <a:r>
              <a:rPr lang="en-US" sz="2000" dirty="0">
                <a:latin typeface="Consolas" panose="020B0609020204030204" pitchFamily="49" charset="0"/>
              </a:rPr>
              <a:t>();</a:t>
            </a:r>
          </a:p>
          <a:p>
            <a:endParaRPr lang="en-US" sz="2000" dirty="0">
              <a:latin typeface="Consolas" panose="020B0609020204030204" pitchFamily="49" charset="0"/>
            </a:endParaRPr>
          </a:p>
          <a:p>
            <a:r>
              <a:rPr lang="en-US" sz="2000" dirty="0">
                <a:latin typeface="Consolas" panose="020B0609020204030204" pitchFamily="49" charset="0"/>
              </a:rPr>
              <a:t>  </a:t>
            </a:r>
            <a:r>
              <a:rPr lang="en-US" sz="2000" dirty="0">
                <a:solidFill>
                  <a:srgbClr val="7030A0"/>
                </a:solidFill>
                <a:latin typeface="Consolas" panose="020B0609020204030204" pitchFamily="49" charset="0"/>
              </a:rPr>
              <a:t>await</a:t>
            </a:r>
            <a:r>
              <a:rPr lang="en-US" sz="2000" dirty="0">
                <a:latin typeface="Consolas" panose="020B0609020204030204" pitchFamily="49" charset="0"/>
              </a:rPr>
              <a:t> </a:t>
            </a:r>
            <a:r>
              <a:rPr lang="en-US" sz="2000" dirty="0" err="1">
                <a:latin typeface="Consolas" panose="020B0609020204030204" pitchFamily="49" charset="0"/>
              </a:rPr>
              <a:t>page.</a:t>
            </a:r>
            <a:r>
              <a:rPr lang="en-US" sz="2000" dirty="0" err="1">
                <a:solidFill>
                  <a:schemeClr val="accent4">
                    <a:lumMod val="75000"/>
                  </a:schemeClr>
                </a:solidFill>
                <a:latin typeface="Consolas" panose="020B0609020204030204" pitchFamily="49" charset="0"/>
              </a:rPr>
              <a:t>waitForURL</a:t>
            </a:r>
            <a:r>
              <a:rPr lang="en-US" sz="2000" dirty="0">
                <a:latin typeface="Consolas" panose="020B0609020204030204" pitchFamily="49" charset="0"/>
              </a:rPr>
              <a:t>('</a:t>
            </a:r>
            <a:r>
              <a:rPr lang="en-US" sz="2000" dirty="0">
                <a:solidFill>
                  <a:srgbClr val="C00000"/>
                </a:solidFill>
                <a:latin typeface="Consolas" panose="020B0609020204030204" pitchFamily="49" charset="0"/>
              </a:rPr>
              <a:t>/</a:t>
            </a:r>
            <a:r>
              <a:rPr lang="en-US" sz="2000" dirty="0">
                <a:latin typeface="Consolas" panose="020B0609020204030204" pitchFamily="49" charset="0"/>
              </a:rPr>
              <a:t>');</a:t>
            </a:r>
          </a:p>
          <a:p>
            <a:r>
              <a:rPr lang="en-US" sz="2000" dirty="0">
                <a:solidFill>
                  <a:srgbClr val="7030A0"/>
                </a:solidFill>
                <a:latin typeface="Consolas" panose="020B0609020204030204" pitchFamily="49" charset="0"/>
              </a:rPr>
              <a:t> await</a:t>
            </a:r>
            <a:r>
              <a:rPr lang="en-US" sz="2000" dirty="0">
                <a:latin typeface="Consolas" panose="020B0609020204030204" pitchFamily="49" charset="0"/>
              </a:rPr>
              <a:t> </a:t>
            </a:r>
            <a:r>
              <a:rPr lang="en-US" sz="2000" dirty="0">
                <a:solidFill>
                  <a:schemeClr val="accent4">
                    <a:lumMod val="75000"/>
                  </a:schemeClr>
                </a:solidFill>
                <a:latin typeface="Consolas" panose="020B0609020204030204" pitchFamily="49" charset="0"/>
              </a:rPr>
              <a:t>expect</a:t>
            </a:r>
            <a:r>
              <a:rPr lang="en-US" sz="2000" dirty="0">
                <a:latin typeface="Consolas" panose="020B0609020204030204" pitchFamily="49" charset="0"/>
              </a:rPr>
              <a:t>(</a:t>
            </a:r>
            <a:r>
              <a:rPr lang="en-US" sz="2000" dirty="0" err="1">
                <a:latin typeface="Consolas" panose="020B0609020204030204" pitchFamily="49" charset="0"/>
              </a:rPr>
              <a:t>page.</a:t>
            </a:r>
            <a:r>
              <a:rPr lang="en-US" sz="2000" dirty="0" err="1">
                <a:solidFill>
                  <a:schemeClr val="accent4">
                    <a:lumMod val="75000"/>
                  </a:schemeClr>
                </a:solidFill>
                <a:latin typeface="Consolas" panose="020B0609020204030204" pitchFamily="49" charset="0"/>
              </a:rPr>
              <a:t>getByText</a:t>
            </a:r>
            <a:endParaRPr lang="en-US" sz="2000" dirty="0">
              <a:solidFill>
                <a:schemeClr val="accent4">
                  <a:lumMod val="75000"/>
                </a:schemeClr>
              </a:solidFill>
              <a:latin typeface="Consolas" panose="020B0609020204030204" pitchFamily="49" charset="0"/>
            </a:endParaRPr>
          </a:p>
          <a:p>
            <a:r>
              <a:rPr lang="en-US" sz="2000" dirty="0">
                <a:latin typeface="Consolas" panose="020B0609020204030204" pitchFamily="49" charset="0"/>
              </a:rPr>
              <a:t> ('</a:t>
            </a:r>
            <a:r>
              <a:rPr lang="en-US" sz="2000" dirty="0">
                <a:solidFill>
                  <a:srgbClr val="C00000"/>
                </a:solidFill>
                <a:latin typeface="Consolas" panose="020B0609020204030204" pitchFamily="49" charset="0"/>
              </a:rPr>
              <a:t>signed in as Frau Drei</a:t>
            </a:r>
            <a:r>
              <a:rPr lang="en-US" sz="2000" dirty="0">
                <a:latin typeface="Consolas" panose="020B0609020204030204" pitchFamily="49" charset="0"/>
              </a:rPr>
              <a:t>')).</a:t>
            </a:r>
            <a:r>
              <a:rPr lang="en-US" sz="2000" dirty="0" err="1">
                <a:solidFill>
                  <a:schemeClr val="accent4">
                    <a:lumMod val="75000"/>
                  </a:schemeClr>
                </a:solidFill>
                <a:latin typeface="Consolas" panose="020B0609020204030204" pitchFamily="49" charset="0"/>
              </a:rPr>
              <a:t>toBeVisible</a:t>
            </a:r>
            <a:r>
              <a:rPr lang="en-US" sz="2000" dirty="0">
                <a:latin typeface="Consolas" panose="020B0609020204030204" pitchFamily="49" charset="0"/>
              </a:rPr>
              <a:t>();</a:t>
            </a:r>
          </a:p>
          <a:p>
            <a:r>
              <a:rPr lang="en-US" sz="2000" dirty="0">
                <a:latin typeface="Consolas" panose="020B0609020204030204" pitchFamily="49" charset="0"/>
              </a:rPr>
              <a:t> });</a:t>
            </a:r>
            <a:endParaRPr lang="en-US" sz="2000" b="0" dirty="0">
              <a:solidFill>
                <a:srgbClr val="000000"/>
              </a:solidFill>
              <a:effectLst/>
              <a:latin typeface="Consolas" panose="020B0609020204030204" pitchFamily="49" charset="0"/>
            </a:endParaRPr>
          </a:p>
        </p:txBody>
      </p:sp>
      <p:grpSp>
        <p:nvGrpSpPr>
          <p:cNvPr id="8" name="Group 7">
            <a:extLst>
              <a:ext uri="{FF2B5EF4-FFF2-40B4-BE49-F238E27FC236}">
                <a16:creationId xmlns:a16="http://schemas.microsoft.com/office/drawing/2014/main" id="{BBD9934C-E2E5-50F5-3AAB-83C2BD158862}"/>
              </a:ext>
            </a:extLst>
          </p:cNvPr>
          <p:cNvGrpSpPr/>
          <p:nvPr/>
        </p:nvGrpSpPr>
        <p:grpSpPr>
          <a:xfrm>
            <a:off x="6483752" y="1969205"/>
            <a:ext cx="3946509" cy="1285021"/>
            <a:chOff x="8160152" y="1829091"/>
            <a:chExt cx="3946509" cy="1285021"/>
          </a:xfrm>
        </p:grpSpPr>
        <p:sp>
          <p:nvSpPr>
            <p:cNvPr id="9" name="AutoShape 9">
              <a:extLst>
                <a:ext uri="{FF2B5EF4-FFF2-40B4-BE49-F238E27FC236}">
                  <a16:creationId xmlns:a16="http://schemas.microsoft.com/office/drawing/2014/main" id="{301890F5-DECB-5595-A7CE-2BB3BA25F756}"/>
                </a:ext>
              </a:extLst>
            </p:cNvPr>
            <p:cNvSpPr>
              <a:spLocks/>
            </p:cNvSpPr>
            <p:nvPr/>
          </p:nvSpPr>
          <p:spPr bwMode="auto">
            <a:xfrm>
              <a:off x="8610600" y="182909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Assemble (navigate to the page)</a:t>
              </a:r>
            </a:p>
          </p:txBody>
        </p:sp>
        <p:cxnSp>
          <p:nvCxnSpPr>
            <p:cNvPr id="10" name="Straight Arrow Connector 9">
              <a:extLst>
                <a:ext uri="{FF2B5EF4-FFF2-40B4-BE49-F238E27FC236}">
                  <a16:creationId xmlns:a16="http://schemas.microsoft.com/office/drawing/2014/main" id="{70565DE9-D547-3DDF-B8A0-8A81B70123EB}"/>
                </a:ext>
              </a:extLst>
            </p:cNvPr>
            <p:cNvCxnSpPr>
              <a:cxnSpLocks/>
              <a:stCxn id="9" idx="1"/>
            </p:cNvCxnSpPr>
            <p:nvPr/>
          </p:nvCxnSpPr>
          <p:spPr>
            <a:xfrm flipH="1">
              <a:off x="8160152" y="2471602"/>
              <a:ext cx="450448"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47B294C8-2E06-961D-C2B4-E5BBB066FF02}"/>
              </a:ext>
            </a:extLst>
          </p:cNvPr>
          <p:cNvGrpSpPr/>
          <p:nvPr/>
        </p:nvGrpSpPr>
        <p:grpSpPr>
          <a:xfrm>
            <a:off x="6859672" y="3338348"/>
            <a:ext cx="3946509" cy="1285021"/>
            <a:chOff x="8160152" y="1829091"/>
            <a:chExt cx="3946509" cy="1285021"/>
          </a:xfrm>
        </p:grpSpPr>
        <p:sp>
          <p:nvSpPr>
            <p:cNvPr id="12" name="AutoShape 9">
              <a:extLst>
                <a:ext uri="{FF2B5EF4-FFF2-40B4-BE49-F238E27FC236}">
                  <a16:creationId xmlns:a16="http://schemas.microsoft.com/office/drawing/2014/main" id="{233DBD62-126A-B543-22E6-6CAA6DE01C61}"/>
                </a:ext>
              </a:extLst>
            </p:cNvPr>
            <p:cNvSpPr>
              <a:spLocks/>
            </p:cNvSpPr>
            <p:nvPr/>
          </p:nvSpPr>
          <p:spPr bwMode="auto">
            <a:xfrm>
              <a:off x="8610600" y="182909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Act (fill form and click login)</a:t>
              </a:r>
            </a:p>
          </p:txBody>
        </p:sp>
        <p:cxnSp>
          <p:nvCxnSpPr>
            <p:cNvPr id="13" name="Straight Arrow Connector 12">
              <a:extLst>
                <a:ext uri="{FF2B5EF4-FFF2-40B4-BE49-F238E27FC236}">
                  <a16:creationId xmlns:a16="http://schemas.microsoft.com/office/drawing/2014/main" id="{CF6FB827-17C2-583E-3BFA-1ED17EE426D5}"/>
                </a:ext>
              </a:extLst>
            </p:cNvPr>
            <p:cNvCxnSpPr>
              <a:cxnSpLocks/>
              <a:stCxn id="12" idx="1"/>
            </p:cNvCxnSpPr>
            <p:nvPr/>
          </p:nvCxnSpPr>
          <p:spPr>
            <a:xfrm flipH="1">
              <a:off x="8160152" y="2471602"/>
              <a:ext cx="450448"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8882143F-D9F7-2125-3F96-84C74E5B329A}"/>
              </a:ext>
            </a:extLst>
          </p:cNvPr>
          <p:cNvGrpSpPr/>
          <p:nvPr/>
        </p:nvGrpSpPr>
        <p:grpSpPr>
          <a:xfrm>
            <a:off x="7407291" y="4727201"/>
            <a:ext cx="3946509" cy="1285021"/>
            <a:chOff x="8160152" y="1829091"/>
            <a:chExt cx="3946509" cy="1285021"/>
          </a:xfrm>
        </p:grpSpPr>
        <p:sp>
          <p:nvSpPr>
            <p:cNvPr id="15" name="AutoShape 9">
              <a:extLst>
                <a:ext uri="{FF2B5EF4-FFF2-40B4-BE49-F238E27FC236}">
                  <a16:creationId xmlns:a16="http://schemas.microsoft.com/office/drawing/2014/main" id="{B82932F9-E88A-C1E9-8D7D-37E292BD8A3F}"/>
                </a:ext>
              </a:extLst>
            </p:cNvPr>
            <p:cNvSpPr>
              <a:spLocks/>
            </p:cNvSpPr>
            <p:nvPr/>
          </p:nvSpPr>
          <p:spPr bwMode="auto">
            <a:xfrm>
              <a:off x="8610600" y="1829091"/>
              <a:ext cx="3496061" cy="128502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Assess: check to see that the response is correct</a:t>
              </a:r>
            </a:p>
          </p:txBody>
        </p:sp>
        <p:cxnSp>
          <p:nvCxnSpPr>
            <p:cNvPr id="16" name="Straight Arrow Connector 15">
              <a:extLst>
                <a:ext uri="{FF2B5EF4-FFF2-40B4-BE49-F238E27FC236}">
                  <a16:creationId xmlns:a16="http://schemas.microsoft.com/office/drawing/2014/main" id="{5798E547-68AC-D074-CDC4-F472DB66C9A2}"/>
                </a:ext>
              </a:extLst>
            </p:cNvPr>
            <p:cNvCxnSpPr>
              <a:cxnSpLocks/>
              <a:stCxn id="15" idx="1"/>
            </p:cNvCxnSpPr>
            <p:nvPr/>
          </p:nvCxnSpPr>
          <p:spPr>
            <a:xfrm flipH="1">
              <a:off x="8160152" y="2471602"/>
              <a:ext cx="450448" cy="0"/>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802202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99FEA-F35B-F655-755E-5B1D317B9584}"/>
              </a:ext>
            </a:extLst>
          </p:cNvPr>
          <p:cNvSpPr>
            <a:spLocks noGrp="1"/>
          </p:cNvSpPr>
          <p:nvPr>
            <p:ph type="title"/>
          </p:nvPr>
        </p:nvSpPr>
        <p:spPr/>
        <p:txBody>
          <a:bodyPr/>
          <a:lstStyle/>
          <a:p>
            <a:r>
              <a:rPr lang="en-US" dirty="0"/>
              <a:t>Learning Objectives for this Lesson</a:t>
            </a:r>
          </a:p>
        </p:txBody>
      </p:sp>
      <p:sp>
        <p:nvSpPr>
          <p:cNvPr id="3" name="Text Placeholder 2">
            <a:extLst>
              <a:ext uri="{FF2B5EF4-FFF2-40B4-BE49-F238E27FC236}">
                <a16:creationId xmlns:a16="http://schemas.microsoft.com/office/drawing/2014/main" id="{9BEC0C84-159D-289A-AB37-71EDCED09F3D}"/>
              </a:ext>
            </a:extLst>
          </p:cNvPr>
          <p:cNvSpPr>
            <a:spLocks noGrp="1"/>
          </p:cNvSpPr>
          <p:nvPr>
            <p:ph type="body" idx="1"/>
          </p:nvPr>
        </p:nvSpPr>
        <p:spPr/>
        <p:txBody>
          <a:bodyPr/>
          <a:lstStyle/>
          <a:p>
            <a:r>
              <a:rPr lang="en-US" dirty="0"/>
              <a:t>By the end of this lesson, you should be able to:</a:t>
            </a:r>
          </a:p>
          <a:p>
            <a:pPr marL="685800" lvl="1" indent="-228600">
              <a:spcBef>
                <a:spcPts val="500"/>
              </a:spcBef>
              <a:defRPr sz="2400"/>
            </a:pPr>
            <a:r>
              <a:rPr lang="en-US" dirty="0"/>
              <a:t>Explain the basic use cases for useEffect</a:t>
            </a:r>
          </a:p>
          <a:p>
            <a:pPr marL="685800" lvl="1" indent="-228600">
              <a:spcBef>
                <a:spcPts val="500"/>
              </a:spcBef>
              <a:defRPr sz="2400"/>
            </a:pPr>
            <a:r>
              <a:rPr lang="en-US" dirty="0"/>
              <a:t>Explain when a useEffect is executed, and when its return value is executed</a:t>
            </a:r>
          </a:p>
          <a:p>
            <a:pPr marL="685800" lvl="1" indent="-228600">
              <a:spcBef>
                <a:spcPts val="500"/>
              </a:spcBef>
              <a:defRPr sz="2400"/>
            </a:pPr>
            <a:r>
              <a:rPr lang="en-US" dirty="0"/>
              <a:t>Construct simple custom hooks and explain why they are useful.</a:t>
            </a:r>
          </a:p>
          <a:p>
            <a:pPr marL="685800" lvl="1" indent="-228600">
              <a:spcBef>
                <a:spcPts val="500"/>
              </a:spcBef>
              <a:defRPr sz="2400"/>
            </a:pPr>
            <a:r>
              <a:rPr lang="en-US" dirty="0"/>
              <a:t>Be able to explain the three core steps of a test (assemble, act, assess) can map to UI component testing</a:t>
            </a:r>
          </a:p>
          <a:p>
            <a:pPr marL="685800" lvl="1" indent="-228600">
              <a:spcBef>
                <a:spcPts val="500"/>
              </a:spcBef>
              <a:defRPr sz="2400"/>
            </a:pPr>
            <a:endParaRPr lang="en-US" dirty="0"/>
          </a:p>
          <a:p>
            <a:endParaRPr lang="en-US" dirty="0"/>
          </a:p>
        </p:txBody>
      </p:sp>
      <p:sp>
        <p:nvSpPr>
          <p:cNvPr id="4" name="Slide Number Placeholder 3">
            <a:extLst>
              <a:ext uri="{FF2B5EF4-FFF2-40B4-BE49-F238E27FC236}">
                <a16:creationId xmlns:a16="http://schemas.microsoft.com/office/drawing/2014/main" id="{9C59EC0F-49C9-70CA-27EB-0E8D9E76C630}"/>
              </a:ext>
            </a:extLst>
          </p:cNvPr>
          <p:cNvSpPr>
            <a:spLocks noGrp="1"/>
          </p:cNvSpPr>
          <p:nvPr>
            <p:ph type="sldNum" sz="quarter" idx="2"/>
          </p:nvPr>
        </p:nvSpPr>
        <p:spPr/>
        <p:txBody>
          <a:bodyPr/>
          <a:lstStyle/>
          <a:p>
            <a:fld id="{86CB4B4D-7CA3-9044-876B-883B54F8677D}" type="slidenum">
              <a:rPr lang="en-US" smtClean="0"/>
              <a:t>44</a:t>
            </a:fld>
            <a:endParaRPr lang="en-US"/>
          </a:p>
        </p:txBody>
      </p:sp>
    </p:spTree>
    <p:extLst>
      <p:ext uri="{BB962C8B-B14F-4D97-AF65-F5344CB8AC3E}">
        <p14:creationId xmlns:p14="http://schemas.microsoft.com/office/powerpoint/2010/main" val="2363062081"/>
      </p:ext>
    </p:extLst>
  </p:cSld>
  <p:clrMapOvr>
    <a:masterClrMapping/>
  </p:clrMapOvr>
  <p:transition spd="med"/>
</p:sld>
</file>

<file path=ppt/theme/theme1.xml><?xml version="1.0" encoding="utf-8"?>
<a:theme xmlns:a="http://schemas.openxmlformats.org/drawingml/2006/main" name="CS 4530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32503</TotalTime>
  <Words>6123</Words>
  <Application>Microsoft Office PowerPoint</Application>
  <PresentationFormat>Widescreen</PresentationFormat>
  <Paragraphs>675</Paragraphs>
  <Slides>44</Slides>
  <Notes>35</Notes>
  <HiddenSlides>3</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Consolas</vt:lpstr>
      <vt:lpstr>Menlo</vt:lpstr>
      <vt:lpstr>Verdana</vt:lpstr>
      <vt:lpstr>Wingdings</vt:lpstr>
      <vt:lpstr>CS 4530 Theme</vt:lpstr>
      <vt:lpstr>CS 4530: Fundamentals of Software Engineering Module 06: React Hook Patterns</vt:lpstr>
      <vt:lpstr>Learning Objectives for this Module</vt:lpstr>
      <vt:lpstr>Lesson 6.1 useEffect</vt:lpstr>
      <vt:lpstr>useEffect is a mechanism for synchronizing a component with an external system</vt:lpstr>
      <vt:lpstr>An external system means any piece of code that’s not inside your React component</vt:lpstr>
      <vt:lpstr>Let’s build a clock display</vt:lpstr>
      <vt:lpstr>&lt;ClockDisplay&gt; (1): set up the useEffect</vt:lpstr>
      <vt:lpstr>&lt;ClockDisplay&gt; (2): the handlers</vt:lpstr>
      <vt:lpstr>&lt;ClockDisplay&gt; (3): the display logic</vt:lpstr>
      <vt:lpstr>Running a single clock</vt:lpstr>
      <vt:lpstr>Demo!</vt:lpstr>
      <vt:lpstr>We can use ClockDisplay with a different parent!</vt:lpstr>
      <vt:lpstr>running ThreeClocks</vt:lpstr>
      <vt:lpstr>useEffect’s Dependencies Control Its Execution </vt:lpstr>
      <vt:lpstr>Example (Part 1)</vt:lpstr>
      <vt:lpstr>Demo</vt:lpstr>
      <vt:lpstr>When is the cleanup function executed?</vt:lpstr>
      <vt:lpstr>Demo</vt:lpstr>
      <vt:lpstr>Demo</vt:lpstr>
      <vt:lpstr>Communication with an (Actual) External System</vt:lpstr>
      <vt:lpstr>Example: Interacting With a REST-based Server</vt:lpstr>
      <vt:lpstr>Lesson 6.2 Custom Hooks</vt:lpstr>
      <vt:lpstr>Custom Hooks</vt:lpstr>
      <vt:lpstr>Example: useClock</vt:lpstr>
      <vt:lpstr>Using useClock</vt:lpstr>
      <vt:lpstr>Example: ToDoList</vt:lpstr>
      <vt:lpstr>Refactoring ToDoList</vt:lpstr>
      <vt:lpstr>The hook encapsulates the business logic</vt:lpstr>
      <vt:lpstr>The hook is like a class managing a piece of state</vt:lpstr>
      <vt:lpstr>The hook's state becomes part of its user's state.</vt:lpstr>
      <vt:lpstr>The Rules of Hooks</vt:lpstr>
      <vt:lpstr>We Use Two ESLint Rules for React Hooks</vt:lpstr>
      <vt:lpstr>Putting it All Together</vt:lpstr>
      <vt:lpstr>Example: Setting Up and Cleaning Up a Chat Subscription; Showing Unread Messages</vt:lpstr>
      <vt:lpstr>Interacting With a REST-based Server</vt:lpstr>
      <vt:lpstr>Interacting With a REST-based Server</vt:lpstr>
      <vt:lpstr>Interacting With a REST-based Server</vt:lpstr>
      <vt:lpstr>There are several other React Hooks that might be useful.</vt:lpstr>
      <vt:lpstr>Lesson 6.3 Testing your React components</vt:lpstr>
      <vt:lpstr>Testing React components</vt:lpstr>
      <vt:lpstr>Recall: Most tests are in AAA form: Assemble/Act/Assess</vt:lpstr>
      <vt:lpstr>Playwright commands work on a ”page object”</vt:lpstr>
      <vt:lpstr>A typical playwright test</vt:lpstr>
      <vt:lpstr>Learning Objectives for this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7: React</dc:title>
  <dc:creator>Mitchell Wand</dc:creator>
  <cp:lastModifiedBy>Bhutta, Adeel</cp:lastModifiedBy>
  <cp:revision>112</cp:revision>
  <dcterms:modified xsi:type="dcterms:W3CDTF">2026-09-20T19:27:06Z</dcterms:modified>
</cp:coreProperties>
</file>